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578" r:id="rId2"/>
    <p:sldId id="576" r:id="rId3"/>
    <p:sldId id="577" r:id="rId4"/>
  </p:sldIdLst>
  <p:sldSz cx="9144000" cy="6858000" type="screen4x3"/>
  <p:notesSz cx="6735763" cy="9869488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ija Rudmane" initials="AR" lastIdx="1" clrIdx="0">
    <p:extLst>
      <p:ext uri="{19B8F6BF-5375-455C-9EA6-DF929625EA0E}">
        <p15:presenceInfo xmlns:p15="http://schemas.microsoft.com/office/powerpoint/2012/main" userId="S-1-5-21-924060480-1444801791-4070566659-22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CC3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26" autoAdjust="0"/>
    <p:restoredTop sz="78366" autoAdjust="0"/>
  </p:normalViewPr>
  <p:slideViewPr>
    <p:cSldViewPr snapToGrid="0" snapToObjects="1">
      <p:cViewPr varScale="1">
        <p:scale>
          <a:sx n="60" d="100"/>
          <a:sy n="60" d="100"/>
        </p:scale>
        <p:origin x="1614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-51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1" cy="493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82F3CA5-D879-4B4F-9816-C55F838FCE01}" type="datetimeFigureOut">
              <a:rPr lang="en-US"/>
              <a:pPr>
                <a:defRPr/>
              </a:pPr>
              <a:t>3/15/2022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4301"/>
            <a:ext cx="2918831" cy="493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4" y="9374301"/>
            <a:ext cx="2918831" cy="493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CE042D3-CA8C-4C29-909E-6A981F7FC224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0383129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0694907-4EFA-491E-99C7-218F24966C59}" type="datetimeFigureOut">
              <a:rPr lang="lv-LV" altLang="lv-LV"/>
              <a:pPr>
                <a:defRPr/>
              </a:pPr>
              <a:t>15.03.2022</a:t>
            </a:fld>
            <a:endParaRPr lang="lv-LV" alt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8008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4301"/>
            <a:ext cx="2918831" cy="493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4" y="9374301"/>
            <a:ext cx="2918831" cy="493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B8270782-D1F7-4CCF-B138-47FA81C8AF39}" type="slidenum">
              <a:rPr lang="lv-LV" altLang="lv-LV"/>
              <a:pPr/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8366351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70782-D1F7-4CCF-B138-47FA81C8AF39}" type="slidenum">
              <a:rPr lang="lv-LV" altLang="lv-LV" smtClean="0"/>
              <a:pPr/>
              <a:t>1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250023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2978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1717B-53E5-462B-AC06-573295EADB3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95506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1717B-53E5-462B-AC06-573295EADB3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03598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4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3"/>
            <a:ext cx="6096000" cy="1066799"/>
          </a:xfrm>
        </p:spPr>
        <p:txBody>
          <a:bodyPr anchor="t">
            <a:normAutofit/>
          </a:bodyPr>
          <a:lstStyle>
            <a:lvl1pPr algn="l">
              <a:defRPr sz="18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7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75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75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D1E10463-A1B7-4DCF-A320-8E281F46E7FE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159307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2A7A2D14-D4ED-4D20-9591-109C52ACFD9F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728690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FBAF6FA6-E1D5-401B-9127-1493E0FFC3F4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008563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8CF5E0A8-31E4-484A-BF9D-6EEF6F07A125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40083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BCC8E14A-7D39-409F-B5FD-D3257D703ED3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870442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0F547C6F-1698-4B46-A33B-A497A86B0315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361086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B593ABC0-67DC-4EDA-8B24-F5DE96F3FB60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036067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D957678E-8D82-4C69-B132-046EADA71E08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280587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92080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C530BD2D-36BA-488A-BA51-61FA3F776F71}" type="slidenum">
              <a:rPr lang="en-US" altLang="lv-LV"/>
              <a:pPr/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7" r:id="rId1"/>
    <p:sldLayoutId id="2147483988" r:id="rId2"/>
    <p:sldLayoutId id="2147483989" r:id="rId3"/>
    <p:sldLayoutId id="2147483990" r:id="rId4"/>
    <p:sldLayoutId id="2147483991" r:id="rId5"/>
    <p:sldLayoutId id="2147483992" r:id="rId6"/>
    <p:sldLayoutId id="2147483993" r:id="rId7"/>
    <p:sldLayoutId id="2147483994" r:id="rId8"/>
    <p:sldLayoutId id="2147483995" r:id="rId9"/>
    <p:sldLayoutId id="2147483999" r:id="rId10"/>
    <p:sldLayoutId id="2147484002" r:id="rId11"/>
    <p:sldLayoutId id="2147484003" r:id="rId12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8544" y="540327"/>
            <a:ext cx="6738256" cy="831275"/>
          </a:xfrm>
        </p:spPr>
        <p:txBody>
          <a:bodyPr/>
          <a:lstStyle/>
          <a:p>
            <a:pPr algn="ctr"/>
            <a:r>
              <a:rPr lang="lv-LV" dirty="0">
                <a:solidFill>
                  <a:srgbClr val="7030A0"/>
                </a:solidFill>
              </a:rPr>
              <a:t>Informācijas reģistrēšana VIIS par Ukrainas civiliedzīvotāju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D1E10463-A1B7-4DCF-A320-8E281F46E7FE}" type="slidenum">
              <a:rPr lang="en-US" altLang="lv-LV" smtClean="0"/>
              <a:pPr>
                <a:defRPr/>
              </a:pPr>
              <a:t>1</a:t>
            </a:fld>
            <a:endParaRPr lang="en-US" altLang="lv-LV"/>
          </a:p>
        </p:txBody>
      </p:sp>
      <p:sp>
        <p:nvSpPr>
          <p:cNvPr id="6" name="TextBox 5"/>
          <p:cNvSpPr txBox="1"/>
          <p:nvPr/>
        </p:nvSpPr>
        <p:spPr>
          <a:xfrm>
            <a:off x="2787562" y="1354954"/>
            <a:ext cx="5475515" cy="615553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Izglītības</a:t>
            </a:r>
            <a:r>
              <a:rPr lang="lv-LV" b="1" dirty="0"/>
              <a:t> </a:t>
            </a:r>
            <a:r>
              <a:rPr lang="en-GB" b="1" dirty="0"/>
              <a:t>iestāde</a:t>
            </a:r>
            <a:r>
              <a:rPr lang="lv-LV" b="1" dirty="0"/>
              <a:t> </a:t>
            </a:r>
            <a:r>
              <a:rPr lang="en-GB" dirty="0"/>
              <a:t>informāciju</a:t>
            </a:r>
            <a:r>
              <a:rPr lang="lv-LV" dirty="0"/>
              <a:t> </a:t>
            </a:r>
            <a:r>
              <a:rPr lang="en-GB" dirty="0"/>
              <a:t>par</a:t>
            </a:r>
            <a:r>
              <a:rPr lang="lv-LV" dirty="0"/>
              <a:t> Ukrainas </a:t>
            </a:r>
            <a:r>
              <a:rPr lang="en-GB" dirty="0"/>
              <a:t>civiliedzīvotāju</a:t>
            </a:r>
            <a:r>
              <a:rPr lang="lv-LV" dirty="0"/>
              <a:t> </a:t>
            </a:r>
            <a:r>
              <a:rPr lang="en-GB" dirty="0"/>
              <a:t>ievada VIIS</a:t>
            </a:r>
            <a:r>
              <a:rPr lang="lv-LV" dirty="0"/>
              <a:t> </a:t>
            </a:r>
            <a:r>
              <a:rPr lang="en-GB" dirty="0"/>
              <a:t>vienas</a:t>
            </a:r>
            <a:r>
              <a:rPr lang="lv-LV" dirty="0"/>
              <a:t> </a:t>
            </a:r>
            <a:r>
              <a:rPr lang="en-GB" dirty="0"/>
              <a:t>darba</a:t>
            </a:r>
            <a:r>
              <a:rPr lang="lv-LV" dirty="0"/>
              <a:t> </a:t>
            </a:r>
            <a:r>
              <a:rPr lang="en-GB" dirty="0"/>
              <a:t>dienas</a:t>
            </a:r>
            <a:r>
              <a:rPr lang="lv-LV" dirty="0"/>
              <a:t> </a:t>
            </a:r>
            <a:r>
              <a:rPr lang="en-GB" dirty="0"/>
              <a:t>laikā</a:t>
            </a:r>
            <a:r>
              <a:rPr lang="lv-LV" dirty="0"/>
              <a:t>.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919" y="2212529"/>
            <a:ext cx="4994718" cy="2129854"/>
          </a:xfrm>
          <a:prstGeom prst="rect">
            <a:avLst/>
          </a:prstGeom>
          <a:ln>
            <a:solidFill>
              <a:srgbClr val="7030A0"/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423061" y="4053771"/>
            <a:ext cx="4994717" cy="1661993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lv-LV" dirty="0"/>
              <a:t>Personas kodu ieteicams veidot, koda pirmajā daļā norādot civiliedzīvotāja dzimšanas datus («ddmmyy»), bet otrajā daļā norādot «00000». Ja ir sistēmas paziņojums, ka </a:t>
            </a:r>
            <a:r>
              <a:rPr lang="en-GB" b="1" dirty="0"/>
              <a:t>Persona ar šādu personas kodu jau eksistē</a:t>
            </a:r>
            <a:r>
              <a:rPr lang="lv-LV" dirty="0"/>
              <a:t>, personas koda otrajā daļā var norādīt arī «00001» vai «00002» vai citas vērtības. 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5495" y="2353475"/>
            <a:ext cx="2568210" cy="2672239"/>
          </a:xfrm>
          <a:prstGeom prst="rect">
            <a:avLst/>
          </a:prstGeom>
          <a:ln>
            <a:solidFill>
              <a:srgbClr val="7030A0"/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6182266" y="4884767"/>
            <a:ext cx="2352134" cy="615553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lv-LV" dirty="0"/>
              <a:t>Statuss valstī norādāms </a:t>
            </a:r>
            <a:r>
              <a:rPr lang="lv-LV" i="1" dirty="0"/>
              <a:t>Bēglis</a:t>
            </a:r>
            <a:r>
              <a:rPr lang="lv-LV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676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8514" y="540327"/>
            <a:ext cx="5878285" cy="831275"/>
          </a:xfrm>
        </p:spPr>
        <p:txBody>
          <a:bodyPr/>
          <a:lstStyle/>
          <a:p>
            <a:r>
              <a:rPr lang="lv-LV" dirty="0">
                <a:solidFill>
                  <a:srgbClr val="7030A0"/>
                </a:solidFill>
              </a:rPr>
              <a:t>Izglītojamais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D1E10463-A1B7-4DCF-A320-8E281F46E7FE}" type="slidenum">
              <a:rPr lang="en-US" altLang="lv-LV" smtClean="0"/>
              <a:pPr>
                <a:defRPr/>
              </a:pPr>
              <a:t>2</a:t>
            </a:fld>
            <a:endParaRPr lang="en-US" altLang="lv-LV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56" y="1519257"/>
            <a:ext cx="7310801" cy="4657688"/>
          </a:xfrm>
          <a:prstGeom prst="rect">
            <a:avLst/>
          </a:prstGeom>
          <a:ln>
            <a:solidFill>
              <a:srgbClr val="7030A0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3026229" y="1733997"/>
            <a:ext cx="5399314" cy="877163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lv-LV" dirty="0"/>
              <a:t>Pēc izglītojamā reģistrēšanas VIIS </a:t>
            </a:r>
            <a:r>
              <a:rPr lang="lv-LV" b="1" dirty="0"/>
              <a:t>obligāti</a:t>
            </a:r>
            <a:r>
              <a:rPr lang="lv-LV" dirty="0"/>
              <a:t> nepieciešams pievienot statusu </a:t>
            </a:r>
            <a:r>
              <a:rPr lang="lv-LV" b="1" dirty="0">
                <a:solidFill>
                  <a:srgbClr val="7030A0"/>
                </a:solidFill>
              </a:rPr>
              <a:t>Ukrainas civiliedzīvotājs</a:t>
            </a:r>
            <a:r>
              <a:rPr lang="lv-LV" dirty="0"/>
              <a:t> sadaļā Personas &gt;&gt; Papildu dati &gt;&gt; No citas valsts &gt;&gt; Jauns notikums.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8002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657" y="540327"/>
            <a:ext cx="5987142" cy="831275"/>
          </a:xfrm>
        </p:spPr>
        <p:txBody>
          <a:bodyPr/>
          <a:lstStyle/>
          <a:p>
            <a:r>
              <a:rPr lang="lv-LV" dirty="0">
                <a:solidFill>
                  <a:srgbClr val="7030A0"/>
                </a:solidFill>
              </a:rPr>
              <a:t>Pedagoģiskais personāls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D1E10463-A1B7-4DCF-A320-8E281F46E7FE}" type="slidenum">
              <a:rPr lang="en-US" altLang="lv-LV" smtClean="0"/>
              <a:pPr>
                <a:defRPr/>
              </a:pPr>
              <a:t>3</a:t>
            </a:fld>
            <a:endParaRPr lang="en-US" altLang="lv-LV"/>
          </a:p>
        </p:txBody>
      </p:sp>
      <p:sp>
        <p:nvSpPr>
          <p:cNvPr id="6" name="TextBox 5"/>
          <p:cNvSpPr txBox="1"/>
          <p:nvPr/>
        </p:nvSpPr>
        <p:spPr>
          <a:xfrm>
            <a:off x="632682" y="1628276"/>
            <a:ext cx="7324776" cy="877163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lv-LV" dirty="0"/>
              <a:t>Pilngadīgie Ukrainas civiliedzīvotāji ir tiesīgi strādāt </a:t>
            </a:r>
            <a:r>
              <a:rPr lang="lv-LV" b="1" dirty="0"/>
              <a:t>par pedagogu</a:t>
            </a:r>
            <a:r>
              <a:rPr lang="lv-LV" dirty="0"/>
              <a:t>, neņemot vērā normatīvajos aktos pedagoga profesijai noteiktās prasības, ja viņi piedalās </a:t>
            </a:r>
            <a:r>
              <a:rPr lang="lv-LV" b="1" dirty="0"/>
              <a:t>tikai civiliedzīvotāju izglītības procesa īstenošanā</a:t>
            </a:r>
            <a:r>
              <a:rPr lang="lv-LV" dirty="0"/>
              <a:t>.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7509" y="2762113"/>
            <a:ext cx="4259949" cy="3162574"/>
          </a:xfrm>
          <a:prstGeom prst="rect">
            <a:avLst/>
          </a:prstGeom>
          <a:ln>
            <a:solidFill>
              <a:srgbClr val="7030A0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632682" y="2973406"/>
            <a:ext cx="2600375" cy="192360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lv-LV" dirty="0"/>
              <a:t>Ja civiliedzīvotājs reģistrēts kā pedagogs, sadaļā Personas &gt;&gt; Identificējošie dokumenti nepieciešams norādīt informāciju par </a:t>
            </a:r>
            <a:r>
              <a:rPr lang="lv-LV" b="1" dirty="0">
                <a:solidFill>
                  <a:srgbClr val="7030A0"/>
                </a:solidFill>
              </a:rPr>
              <a:t>Ukrainas civiliedzīvotāja ilgtermiņa vīzu</a:t>
            </a:r>
            <a:r>
              <a:rPr lang="lv-LV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7548023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20064</TotalTime>
  <Words>155</Words>
  <Application>Microsoft Office PowerPoint</Application>
  <PresentationFormat>Slaidrāde ekrānā (4:3)</PresentationFormat>
  <Paragraphs>13</Paragraphs>
  <Slides>3</Slides>
  <Notes>1</Notes>
  <HiddenSlides>0</HiddenSlides>
  <MMClips>0</MMClips>
  <ScaleCrop>false</ScaleCrop>
  <HeadingPairs>
    <vt:vector size="6" baseType="variant">
      <vt:variant>
        <vt:lpstr>Lietotie fonti</vt:lpstr>
      </vt:variant>
      <vt:variant>
        <vt:i4>5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3</vt:i4>
      </vt:variant>
    </vt:vector>
  </HeadingPairs>
  <TitlesOfParts>
    <vt:vector size="9" baseType="lpstr">
      <vt:lpstr>MS PGothic</vt:lpstr>
      <vt:lpstr>Arial</vt:lpstr>
      <vt:lpstr>Calibri</vt:lpstr>
      <vt:lpstr>Times New Roman</vt:lpstr>
      <vt:lpstr>Verdana</vt:lpstr>
      <vt:lpstr>89_Prezentacija_templateLV</vt:lpstr>
      <vt:lpstr>Informācijas reģistrēšana VIIS par Ukrainas civiliedzīvotāju</vt:lpstr>
      <vt:lpstr>Izglītojamais</vt:lpstr>
      <vt:lpstr>Pedagoģiskais personāls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Dace Strazdiņa</cp:lastModifiedBy>
  <cp:revision>1019</cp:revision>
  <cp:lastPrinted>2017-07-04T05:09:32Z</cp:lastPrinted>
  <dcterms:created xsi:type="dcterms:W3CDTF">2014-11-20T14:46:47Z</dcterms:created>
  <dcterms:modified xsi:type="dcterms:W3CDTF">2022-03-15T13:42:18Z</dcterms:modified>
</cp:coreProperties>
</file>