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2"/>
  </p:notesMasterIdLst>
  <p:handoutMasterIdLst>
    <p:handoutMasterId r:id="rId13"/>
  </p:handoutMasterIdLst>
  <p:sldIdLst>
    <p:sldId id="256" r:id="rId2"/>
    <p:sldId id="420" r:id="rId3"/>
    <p:sldId id="424" r:id="rId4"/>
    <p:sldId id="422" r:id="rId5"/>
    <p:sldId id="423" r:id="rId6"/>
    <p:sldId id="427" r:id="rId7"/>
    <p:sldId id="414" r:id="rId8"/>
    <p:sldId id="419" r:id="rId9"/>
    <p:sldId id="410" r:id="rId10"/>
    <p:sldId id="426" r:id="rId11"/>
  </p:sldIdLst>
  <p:sldSz cx="9144000" cy="6858000" type="screen4x3"/>
  <p:notesSz cx="6858000" cy="9947275"/>
  <p:defaultTextStyle>
    <a:defPPr>
      <a:defRPr lang="en-US"/>
    </a:defPPr>
    <a:lvl1pPr algn="l" defTabSz="938213" rtl="0" fontAlgn="base">
      <a:spcBef>
        <a:spcPct val="0"/>
      </a:spcBef>
      <a:spcAft>
        <a:spcPct val="0"/>
      </a:spcAft>
      <a:defRPr sz="1700" kern="1200">
        <a:solidFill>
          <a:schemeClr val="tx1"/>
        </a:solidFill>
        <a:latin typeface="Times New Roman" pitchFamily="18" charset="0"/>
        <a:ea typeface="MS PGothic" pitchFamily="34" charset="-128"/>
        <a:cs typeface="+mn-cs"/>
      </a:defRPr>
    </a:lvl1pPr>
    <a:lvl2pPr marL="468313" indent="-11113" algn="l" defTabSz="938213" rtl="0" fontAlgn="base">
      <a:spcBef>
        <a:spcPct val="0"/>
      </a:spcBef>
      <a:spcAft>
        <a:spcPct val="0"/>
      </a:spcAft>
      <a:defRPr sz="1700" kern="1200">
        <a:solidFill>
          <a:schemeClr val="tx1"/>
        </a:solidFill>
        <a:latin typeface="Times New Roman" pitchFamily="18" charset="0"/>
        <a:ea typeface="MS PGothic" pitchFamily="34" charset="-128"/>
        <a:cs typeface="+mn-cs"/>
      </a:defRPr>
    </a:lvl2pPr>
    <a:lvl3pPr marL="938213" indent="-23813" algn="l" defTabSz="938213" rtl="0" fontAlgn="base">
      <a:spcBef>
        <a:spcPct val="0"/>
      </a:spcBef>
      <a:spcAft>
        <a:spcPct val="0"/>
      </a:spcAft>
      <a:defRPr sz="1700" kern="1200">
        <a:solidFill>
          <a:schemeClr val="tx1"/>
        </a:solidFill>
        <a:latin typeface="Times New Roman" pitchFamily="18" charset="0"/>
        <a:ea typeface="MS PGothic" pitchFamily="34" charset="-128"/>
        <a:cs typeface="+mn-cs"/>
      </a:defRPr>
    </a:lvl3pPr>
    <a:lvl4pPr marL="1408113" indent="-36513" algn="l" defTabSz="938213" rtl="0" fontAlgn="base">
      <a:spcBef>
        <a:spcPct val="0"/>
      </a:spcBef>
      <a:spcAft>
        <a:spcPct val="0"/>
      </a:spcAft>
      <a:defRPr sz="1700" kern="1200">
        <a:solidFill>
          <a:schemeClr val="tx1"/>
        </a:solidFill>
        <a:latin typeface="Times New Roman" pitchFamily="18" charset="0"/>
        <a:ea typeface="MS PGothic" pitchFamily="34" charset="-128"/>
        <a:cs typeface="+mn-cs"/>
      </a:defRPr>
    </a:lvl4pPr>
    <a:lvl5pPr marL="1878013" indent="-49213" algn="l" defTabSz="938213" rtl="0" fontAlgn="base">
      <a:spcBef>
        <a:spcPct val="0"/>
      </a:spcBef>
      <a:spcAft>
        <a:spcPct val="0"/>
      </a:spcAft>
      <a:defRPr sz="1700" kern="1200">
        <a:solidFill>
          <a:schemeClr val="tx1"/>
        </a:solidFill>
        <a:latin typeface="Times New Roman" pitchFamily="18" charset="0"/>
        <a:ea typeface="MS PGothic" pitchFamily="34" charset="-128"/>
        <a:cs typeface="+mn-cs"/>
      </a:defRPr>
    </a:lvl5pPr>
    <a:lvl6pPr marL="2286000" algn="l" defTabSz="914400" rtl="0" eaLnBrk="1" latinLnBrk="0" hangingPunct="1">
      <a:defRPr sz="1700" kern="1200">
        <a:solidFill>
          <a:schemeClr val="tx1"/>
        </a:solidFill>
        <a:latin typeface="Times New Roman" pitchFamily="18" charset="0"/>
        <a:ea typeface="MS PGothic" pitchFamily="34" charset="-128"/>
        <a:cs typeface="+mn-cs"/>
      </a:defRPr>
    </a:lvl6pPr>
    <a:lvl7pPr marL="2743200" algn="l" defTabSz="914400" rtl="0" eaLnBrk="1" latinLnBrk="0" hangingPunct="1">
      <a:defRPr sz="1700" kern="1200">
        <a:solidFill>
          <a:schemeClr val="tx1"/>
        </a:solidFill>
        <a:latin typeface="Times New Roman" pitchFamily="18" charset="0"/>
        <a:ea typeface="MS PGothic" pitchFamily="34" charset="-128"/>
        <a:cs typeface="+mn-cs"/>
      </a:defRPr>
    </a:lvl7pPr>
    <a:lvl8pPr marL="3200400" algn="l" defTabSz="914400" rtl="0" eaLnBrk="1" latinLnBrk="0" hangingPunct="1">
      <a:defRPr sz="1700" kern="1200">
        <a:solidFill>
          <a:schemeClr val="tx1"/>
        </a:solidFill>
        <a:latin typeface="Times New Roman" pitchFamily="18" charset="0"/>
        <a:ea typeface="MS PGothic" pitchFamily="34" charset="-128"/>
        <a:cs typeface="+mn-cs"/>
      </a:defRPr>
    </a:lvl8pPr>
    <a:lvl9pPr marL="3657600" algn="l" defTabSz="914400" rtl="0" eaLnBrk="1" latinLnBrk="0" hangingPunct="1">
      <a:defRPr sz="1700" kern="1200">
        <a:solidFill>
          <a:schemeClr val="tx1"/>
        </a:solidFill>
        <a:latin typeface="Times New Roman" pitchFamily="18" charset="0"/>
        <a:ea typeface="MS PGothic"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107" d="100"/>
          <a:sy n="107" d="100"/>
        </p:scale>
        <p:origin x="-1740" y="-15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6888"/>
          </a:xfrm>
          <a:prstGeom prst="rect">
            <a:avLst/>
          </a:prstGeom>
        </p:spPr>
        <p:txBody>
          <a:bodyPr vert="horz" lIns="91440" tIns="45720" rIns="91440" bIns="45720" rtlCol="0"/>
          <a:lstStyle>
            <a:lvl1pPr algn="l">
              <a:defRPr sz="1200" smtClean="0"/>
            </a:lvl1pPr>
          </a:lstStyle>
          <a:p>
            <a:pPr>
              <a:defRPr/>
            </a:pPr>
            <a:endParaRPr lang="lv-LV"/>
          </a:p>
        </p:txBody>
      </p:sp>
      <p:sp>
        <p:nvSpPr>
          <p:cNvPr id="3" name="Date Placeholder 2"/>
          <p:cNvSpPr>
            <a:spLocks noGrp="1"/>
          </p:cNvSpPr>
          <p:nvPr>
            <p:ph type="dt" sz="quarter" idx="1"/>
          </p:nvPr>
        </p:nvSpPr>
        <p:spPr>
          <a:xfrm>
            <a:off x="3884613" y="0"/>
            <a:ext cx="2971800" cy="496888"/>
          </a:xfrm>
          <a:prstGeom prst="rect">
            <a:avLst/>
          </a:prstGeom>
        </p:spPr>
        <p:txBody>
          <a:bodyPr vert="horz" lIns="91440" tIns="45720" rIns="91440" bIns="45720" rtlCol="0"/>
          <a:lstStyle>
            <a:lvl1pPr algn="r">
              <a:defRPr sz="1200" smtClean="0"/>
            </a:lvl1pPr>
          </a:lstStyle>
          <a:p>
            <a:pPr>
              <a:defRPr/>
            </a:pPr>
            <a:fld id="{A610A05D-40F1-4F24-8AC2-2CD6C3965490}" type="datetimeFigureOut">
              <a:rPr lang="lv-LV"/>
              <a:pPr>
                <a:defRPr/>
              </a:pPr>
              <a:t>2017.09.26.</a:t>
            </a:fld>
            <a:endParaRPr lang="lv-LV"/>
          </a:p>
        </p:txBody>
      </p:sp>
      <p:sp>
        <p:nvSpPr>
          <p:cNvPr id="4" name="Footer Placeholder 3"/>
          <p:cNvSpPr>
            <a:spLocks noGrp="1"/>
          </p:cNvSpPr>
          <p:nvPr>
            <p:ph type="ftr" sz="quarter" idx="2"/>
          </p:nvPr>
        </p:nvSpPr>
        <p:spPr>
          <a:xfrm>
            <a:off x="0" y="9448800"/>
            <a:ext cx="2971800" cy="496888"/>
          </a:xfrm>
          <a:prstGeom prst="rect">
            <a:avLst/>
          </a:prstGeom>
        </p:spPr>
        <p:txBody>
          <a:bodyPr vert="horz" lIns="91440" tIns="45720" rIns="91440" bIns="45720" rtlCol="0" anchor="b"/>
          <a:lstStyle>
            <a:lvl1pPr algn="l">
              <a:defRPr sz="1200" smtClean="0"/>
            </a:lvl1pPr>
          </a:lstStyle>
          <a:p>
            <a:pPr>
              <a:defRPr/>
            </a:pPr>
            <a:endParaRPr lang="lv-LV"/>
          </a:p>
        </p:txBody>
      </p:sp>
      <p:sp>
        <p:nvSpPr>
          <p:cNvPr id="5" name="Slide Number Placeholder 4"/>
          <p:cNvSpPr>
            <a:spLocks noGrp="1"/>
          </p:cNvSpPr>
          <p:nvPr>
            <p:ph type="sldNum" sz="quarter" idx="3"/>
          </p:nvPr>
        </p:nvSpPr>
        <p:spPr>
          <a:xfrm>
            <a:off x="3884613" y="9448800"/>
            <a:ext cx="2971800" cy="496888"/>
          </a:xfrm>
          <a:prstGeom prst="rect">
            <a:avLst/>
          </a:prstGeom>
        </p:spPr>
        <p:txBody>
          <a:bodyPr vert="horz" lIns="91440" tIns="45720" rIns="91440" bIns="45720" rtlCol="0" anchor="b"/>
          <a:lstStyle>
            <a:lvl1pPr algn="r">
              <a:defRPr sz="1200" smtClean="0"/>
            </a:lvl1pPr>
          </a:lstStyle>
          <a:p>
            <a:pPr>
              <a:defRPr/>
            </a:pPr>
            <a:fld id="{F3520CFF-D114-4DA4-AB2F-F8FC2A39CC09}" type="slidenum">
              <a:rPr lang="lv-LV"/>
              <a:pPr>
                <a:defRPr/>
              </a:pPr>
              <a:t>‹#›</a:t>
            </a:fld>
            <a:endParaRPr lang="lv-LV"/>
          </a:p>
        </p:txBody>
      </p:sp>
    </p:spTree>
    <p:extLst>
      <p:ext uri="{BB962C8B-B14F-4D97-AF65-F5344CB8AC3E}">
        <p14:creationId xmlns:p14="http://schemas.microsoft.com/office/powerpoint/2010/main" val="12110076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6888"/>
          </a:xfrm>
          <a:prstGeom prst="rect">
            <a:avLst/>
          </a:prstGeom>
        </p:spPr>
        <p:txBody>
          <a:bodyPr vert="horz" lIns="91440" tIns="45720" rIns="91440" bIns="45720" rtlCol="0"/>
          <a:lstStyle>
            <a:lvl1pPr algn="l" defTabSz="939575" fontAlgn="auto">
              <a:spcBef>
                <a:spcPts val="0"/>
              </a:spcBef>
              <a:spcAft>
                <a:spcPts val="0"/>
              </a:spcAft>
              <a:defRPr sz="1200">
                <a:latin typeface="+mn-lt"/>
                <a:ea typeface="+mn-ea"/>
                <a:cs typeface="+mn-cs"/>
              </a:defRPr>
            </a:lvl1pPr>
          </a:lstStyle>
          <a:p>
            <a:pPr>
              <a:defRPr/>
            </a:pPr>
            <a:endParaRPr lang="lv-LV"/>
          </a:p>
        </p:txBody>
      </p:sp>
      <p:sp>
        <p:nvSpPr>
          <p:cNvPr id="3" name="Date Placeholder 2"/>
          <p:cNvSpPr>
            <a:spLocks noGrp="1"/>
          </p:cNvSpPr>
          <p:nvPr>
            <p:ph type="dt" idx="1"/>
          </p:nvPr>
        </p:nvSpPr>
        <p:spPr>
          <a:xfrm>
            <a:off x="3884613" y="0"/>
            <a:ext cx="2971800" cy="496888"/>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itchFamily="34" charset="0"/>
              </a:defRPr>
            </a:lvl1pPr>
          </a:lstStyle>
          <a:p>
            <a:pPr>
              <a:defRPr/>
            </a:pPr>
            <a:fld id="{62F5F564-9E59-4955-B09E-6755B0041350}" type="datetimeFigureOut">
              <a:rPr lang="lv-LV" altLang="lv-LV"/>
              <a:pPr>
                <a:defRPr/>
              </a:pPr>
              <a:t>2017.09.26.</a:t>
            </a:fld>
            <a:endParaRPr lang="lv-LV" altLang="lv-LV" dirty="0"/>
          </a:p>
        </p:txBody>
      </p:sp>
      <p:sp>
        <p:nvSpPr>
          <p:cNvPr id="4" name="Slide Image Placeholder 3"/>
          <p:cNvSpPr>
            <a:spLocks noGrp="1" noRot="1" noChangeAspect="1"/>
          </p:cNvSpPr>
          <p:nvPr>
            <p:ph type="sldImg" idx="2"/>
          </p:nvPr>
        </p:nvSpPr>
        <p:spPr>
          <a:xfrm>
            <a:off x="942975" y="746125"/>
            <a:ext cx="4972050" cy="3730625"/>
          </a:xfrm>
          <a:prstGeom prst="rect">
            <a:avLst/>
          </a:prstGeom>
          <a:noFill/>
          <a:ln w="12700">
            <a:solidFill>
              <a:prstClr val="black"/>
            </a:solidFill>
          </a:ln>
        </p:spPr>
        <p:txBody>
          <a:bodyPr vert="horz" lIns="91440" tIns="45720" rIns="91440" bIns="45720" rtlCol="0" anchor="ctr"/>
          <a:lstStyle/>
          <a:p>
            <a:pPr lvl="0"/>
            <a:endParaRPr lang="lv-LV" noProof="0" dirty="0"/>
          </a:p>
        </p:txBody>
      </p:sp>
      <p:sp>
        <p:nvSpPr>
          <p:cNvPr id="5" name="Notes Placeholder 4"/>
          <p:cNvSpPr>
            <a:spLocks noGrp="1"/>
          </p:cNvSpPr>
          <p:nvPr>
            <p:ph type="body" sz="quarter" idx="3"/>
          </p:nvPr>
        </p:nvSpPr>
        <p:spPr>
          <a:xfrm>
            <a:off x="685800" y="4724400"/>
            <a:ext cx="5486400" cy="447675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lv-LV" noProof="0"/>
          </a:p>
        </p:txBody>
      </p:sp>
      <p:sp>
        <p:nvSpPr>
          <p:cNvPr id="6" name="Footer Placeholder 5"/>
          <p:cNvSpPr>
            <a:spLocks noGrp="1"/>
          </p:cNvSpPr>
          <p:nvPr>
            <p:ph type="ftr" sz="quarter" idx="4"/>
          </p:nvPr>
        </p:nvSpPr>
        <p:spPr>
          <a:xfrm>
            <a:off x="0" y="9448800"/>
            <a:ext cx="2971800" cy="496888"/>
          </a:xfrm>
          <a:prstGeom prst="rect">
            <a:avLst/>
          </a:prstGeom>
        </p:spPr>
        <p:txBody>
          <a:bodyPr vert="horz" lIns="91440" tIns="45720" rIns="91440" bIns="45720" rtlCol="0" anchor="b"/>
          <a:lstStyle>
            <a:lvl1pPr algn="l" defTabSz="939575" fontAlgn="auto">
              <a:spcBef>
                <a:spcPts val="0"/>
              </a:spcBef>
              <a:spcAft>
                <a:spcPts val="0"/>
              </a:spcAft>
              <a:defRPr sz="1200">
                <a:latin typeface="+mn-lt"/>
                <a:ea typeface="+mn-ea"/>
                <a:cs typeface="+mn-cs"/>
              </a:defRPr>
            </a:lvl1pPr>
          </a:lstStyle>
          <a:p>
            <a:pPr>
              <a:defRPr/>
            </a:pPr>
            <a:endParaRPr lang="lv-LV"/>
          </a:p>
        </p:txBody>
      </p:sp>
      <p:sp>
        <p:nvSpPr>
          <p:cNvPr id="7" name="Slide Number Placeholder 6"/>
          <p:cNvSpPr>
            <a:spLocks noGrp="1"/>
          </p:cNvSpPr>
          <p:nvPr>
            <p:ph type="sldNum" sz="quarter" idx="5"/>
          </p:nvPr>
        </p:nvSpPr>
        <p:spPr>
          <a:xfrm>
            <a:off x="3884613" y="9448800"/>
            <a:ext cx="2971800" cy="496888"/>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34" charset="0"/>
              </a:defRPr>
            </a:lvl1pPr>
          </a:lstStyle>
          <a:p>
            <a:pPr>
              <a:defRPr/>
            </a:pPr>
            <a:fld id="{0D477270-7BE6-436B-8BEF-C408A5A9A90C}" type="slidenum">
              <a:rPr lang="lv-LV" altLang="lv-LV"/>
              <a:pPr>
                <a:defRPr/>
              </a:pPr>
              <a:t>‹#›</a:t>
            </a:fld>
            <a:endParaRPr lang="lv-LV" altLang="lv-LV" dirty="0"/>
          </a:p>
        </p:txBody>
      </p:sp>
    </p:spTree>
    <p:extLst>
      <p:ext uri="{BB962C8B-B14F-4D97-AF65-F5344CB8AC3E}">
        <p14:creationId xmlns:p14="http://schemas.microsoft.com/office/powerpoint/2010/main" val="516160396"/>
      </p:ext>
    </p:extLst>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1pPr>
    <a:lvl2pPr marL="4683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2pPr>
    <a:lvl3pPr marL="9382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3pPr>
    <a:lvl4pPr marL="14081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4pPr>
    <a:lvl5pPr marL="18780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Tree>
    <p:extLst>
      <p:ext uri="{BB962C8B-B14F-4D97-AF65-F5344CB8AC3E}">
        <p14:creationId xmlns:p14="http://schemas.microsoft.com/office/powerpoint/2010/main" val="26907331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smtClean="0"/>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3175F3B2-1AC2-40E8-AFC4-6F1ECD60BAAA}" type="slidenum">
              <a:rPr lang="en-US" altLang="lv-LV"/>
              <a:pPr>
                <a:defRPr/>
              </a:pPr>
              <a:t>‹#›</a:t>
            </a:fld>
            <a:endParaRPr lang="en-US" altLang="lv-LV" dirty="0"/>
          </a:p>
        </p:txBody>
      </p:sp>
    </p:spTree>
    <p:extLst>
      <p:ext uri="{BB962C8B-B14F-4D97-AF65-F5344CB8AC3E}">
        <p14:creationId xmlns:p14="http://schemas.microsoft.com/office/powerpoint/2010/main" val="22108674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smtClean="0"/>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65C980ED-7B7A-41DD-A5D2-97A3DC9DBFEF}" type="slidenum">
              <a:rPr lang="en-US" altLang="lv-LV"/>
              <a:pPr>
                <a:defRPr/>
              </a:pPr>
              <a:t>‹#›</a:t>
            </a:fld>
            <a:endParaRPr lang="en-US" altLang="lv-LV" dirty="0"/>
          </a:p>
        </p:txBody>
      </p:sp>
    </p:spTree>
    <p:extLst>
      <p:ext uri="{BB962C8B-B14F-4D97-AF65-F5344CB8AC3E}">
        <p14:creationId xmlns:p14="http://schemas.microsoft.com/office/powerpoint/2010/main" val="30344960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86FED0BB-E1EC-4BC3-A5F9-73AF15B93CE7}" type="slidenum">
              <a:rPr lang="en-US" altLang="lv-LV"/>
              <a:pPr>
                <a:defRPr/>
              </a:pPr>
              <a:t>‹#›</a:t>
            </a:fld>
            <a:endParaRPr lang="en-US" altLang="lv-LV" dirty="0"/>
          </a:p>
        </p:txBody>
      </p:sp>
    </p:spTree>
    <p:extLst>
      <p:ext uri="{BB962C8B-B14F-4D97-AF65-F5344CB8AC3E}">
        <p14:creationId xmlns:p14="http://schemas.microsoft.com/office/powerpoint/2010/main" val="2361278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0" name="Slide Number Placeholder 22"/>
          <p:cNvSpPr>
            <a:spLocks noGrp="1"/>
          </p:cNvSpPr>
          <p:nvPr>
            <p:ph type="sldNum" sz="quarter" idx="18"/>
          </p:nvPr>
        </p:nvSpPr>
        <p:spPr>
          <a:xfrm>
            <a:off x="8534400" y="6324600"/>
            <a:ext cx="304800" cy="304800"/>
          </a:xfrm>
        </p:spPr>
        <p:txBody>
          <a:bodyPr/>
          <a:lstStyle>
            <a:lvl1pPr>
              <a:defRPr sz="1000">
                <a:latin typeface="Verdana" pitchFamily="34" charset="0"/>
              </a:defRPr>
            </a:lvl1pPr>
          </a:lstStyle>
          <a:p>
            <a:pPr>
              <a:defRPr/>
            </a:pPr>
            <a:fld id="{8BB750C6-00A3-49F7-A8AD-71CC836E537D}" type="slidenum">
              <a:rPr lang="en-US" altLang="lv-LV"/>
              <a:pPr>
                <a:defRPr/>
              </a:pPr>
              <a:t>‹#›</a:t>
            </a:fld>
            <a:endParaRPr lang="en-US" altLang="lv-LV" dirty="0"/>
          </a:p>
        </p:txBody>
      </p:sp>
    </p:spTree>
    <p:extLst>
      <p:ext uri="{BB962C8B-B14F-4D97-AF65-F5344CB8AC3E}">
        <p14:creationId xmlns:p14="http://schemas.microsoft.com/office/powerpoint/2010/main" val="9427813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6"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4FE4D8A6-512C-4EB4-B5C3-FCF89D8A1F7C}" type="slidenum">
              <a:rPr lang="en-US" altLang="lv-LV"/>
              <a:pPr>
                <a:defRPr/>
              </a:pPr>
              <a:t>‹#›</a:t>
            </a:fld>
            <a:endParaRPr lang="en-US" altLang="lv-LV" dirty="0"/>
          </a:p>
        </p:txBody>
      </p:sp>
    </p:spTree>
    <p:extLst>
      <p:ext uri="{BB962C8B-B14F-4D97-AF65-F5344CB8AC3E}">
        <p14:creationId xmlns:p14="http://schemas.microsoft.com/office/powerpoint/2010/main" val="2964421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5"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680BD5E4-9B7A-498C-B54B-B86BA641F674}" type="slidenum">
              <a:rPr lang="en-US" altLang="lv-LV"/>
              <a:pPr>
                <a:defRPr/>
              </a:pPr>
              <a:t>‹#›</a:t>
            </a:fld>
            <a:endParaRPr lang="en-US" altLang="lv-LV" dirty="0"/>
          </a:p>
        </p:txBody>
      </p:sp>
    </p:spTree>
    <p:extLst>
      <p:ext uri="{BB962C8B-B14F-4D97-AF65-F5344CB8AC3E}">
        <p14:creationId xmlns:p14="http://schemas.microsoft.com/office/powerpoint/2010/main" val="22989240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smtClean="0"/>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99BCBC34-1CB0-4DD5-A540-42586F81098D}" type="slidenum">
              <a:rPr lang="en-US" altLang="lv-LV"/>
              <a:pPr>
                <a:defRPr/>
              </a:pPr>
              <a:t>‹#›</a:t>
            </a:fld>
            <a:endParaRPr lang="en-US" altLang="lv-LV" dirty="0"/>
          </a:p>
        </p:txBody>
      </p:sp>
    </p:spTree>
    <p:extLst>
      <p:ext uri="{BB962C8B-B14F-4D97-AF65-F5344CB8AC3E}">
        <p14:creationId xmlns:p14="http://schemas.microsoft.com/office/powerpoint/2010/main" val="22475046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Tree>
    <p:extLst>
      <p:ext uri="{BB962C8B-B14F-4D97-AF65-F5344CB8AC3E}">
        <p14:creationId xmlns:p14="http://schemas.microsoft.com/office/powerpoint/2010/main" val="32447354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smtClean="0"/>
              <a:t>Click to edit Master text styles</a:t>
            </a:r>
          </a:p>
          <a:p>
            <a:pPr lvl="1"/>
            <a:r>
              <a:rPr lang="en-US" altLang="lv-LV" smtClean="0"/>
              <a:t>Second level</a:t>
            </a:r>
          </a:p>
          <a:p>
            <a:pPr lvl="2"/>
            <a:r>
              <a:rPr lang="en-US" altLang="lv-LV" smtClean="0"/>
              <a:t>Third level</a:t>
            </a:r>
          </a:p>
          <a:p>
            <a:pPr lvl="3"/>
            <a:r>
              <a:rPr lang="en-US" altLang="lv-LV" smtClean="0"/>
              <a:t>Fourth level</a:t>
            </a:r>
          </a:p>
          <a:p>
            <a:pPr lvl="4"/>
            <a:r>
              <a:rPr lang="en-US" altLang="lv-LV"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3957" tIns="46979" rIns="93957" bIns="46979" numCol="1" anchor="ctr" anchorCtr="0" compatLnSpc="1">
            <a:prstTxWarp prst="textNoShape">
              <a:avLst/>
            </a:prstTxWarp>
          </a:bodyPr>
          <a:lstStyle>
            <a:lvl1pPr>
              <a:defRPr sz="1200">
                <a:solidFill>
                  <a:srgbClr val="898989"/>
                </a:solidFill>
              </a:defRPr>
            </a:lvl1pPr>
          </a:lstStyle>
          <a:p>
            <a:pPr>
              <a:defRPr/>
            </a:pPr>
            <a:fld id="{E6FAFFED-E95D-4037-8E13-5D0D0326302A}" type="datetime1">
              <a:rPr lang="en-US" altLang="lv-LV"/>
              <a:pPr>
                <a:defRPr/>
              </a:pPr>
              <a:t>9/26/2017</a:t>
            </a:fld>
            <a:endParaRPr lang="en-US" altLang="lv-LV"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3957" tIns="46979" rIns="93957" bIns="46979" numCol="1" anchor="ctr" anchorCtr="0" compatLnSpc="1">
            <a:prstTxWarp prst="textNoShape">
              <a:avLst/>
            </a:prstTxWarp>
          </a:bodyPr>
          <a:lstStyle>
            <a:lvl1pPr algn="r">
              <a:defRPr sz="1200">
                <a:solidFill>
                  <a:srgbClr val="898989"/>
                </a:solidFill>
              </a:defRPr>
            </a:lvl1pPr>
          </a:lstStyle>
          <a:p>
            <a:pPr>
              <a:defRPr/>
            </a:pPr>
            <a:fld id="{2312221D-F2C4-4997-BAA8-FB17CFE4410E}" type="slidenum">
              <a:rPr lang="en-US" altLang="lv-LV"/>
              <a:pPr>
                <a:defRPr/>
              </a:pPr>
              <a:t>‹#›</a:t>
            </a:fld>
            <a:endParaRPr lang="en-US" altLang="lv-LV" dirty="0"/>
          </a:p>
        </p:txBody>
      </p:sp>
    </p:spTree>
  </p:cSld>
  <p:clrMap bg1="lt1" tx1="dk1" bg2="lt2" tx2="dk2" accent1="accent1" accent2="accent2" accent3="accent3" accent4="accent4" accent5="accent5" accent6="accent6" hlink="hlink" folHlink="folHlink"/>
  <p:sldLayoutIdLst>
    <p:sldLayoutId id="2147484135" r:id="rId1"/>
    <p:sldLayoutId id="2147484136" r:id="rId2"/>
    <p:sldLayoutId id="2147484137" r:id="rId3"/>
    <p:sldLayoutId id="2147484138" r:id="rId4"/>
    <p:sldLayoutId id="2147484139" r:id="rId5"/>
    <p:sldLayoutId id="2147484140" r:id="rId6"/>
    <p:sldLayoutId id="2147484141" r:id="rId7"/>
    <p:sldLayoutId id="2147484142" r:id="rId8"/>
    <p:sldLayoutId id="2147484143" r:id="rId9"/>
  </p:sldLayoutIdLst>
  <p:timing>
    <p:tnLst>
      <p:par>
        <p:cTn id="1" dur="indefinite" restart="never" nodeType="tmRoot"/>
      </p:par>
    </p:tnLst>
  </p:timing>
  <p:hf hdr="0" ftr="0" dt="0"/>
  <p:txStyles>
    <p:title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charset="0"/>
        <a:buChar char="•"/>
        <a:defRPr sz="3300" kern="1200">
          <a:solidFill>
            <a:schemeClr val="tx1"/>
          </a:solidFill>
          <a:latin typeface="+mn-lt"/>
          <a:ea typeface="MS PGothic" pitchFamily="34" charset="-128"/>
          <a:cs typeface="+mn-cs"/>
        </a:defRPr>
      </a:lvl1pPr>
      <a:lvl2pPr marL="762000" indent="-292100" algn="l" defTabSz="938213" rtl="0" eaLnBrk="0" fontAlgn="base" hangingPunct="0">
        <a:spcBef>
          <a:spcPct val="20000"/>
        </a:spcBef>
        <a:spcAft>
          <a:spcPct val="0"/>
        </a:spcAft>
        <a:buFont typeface="Arial"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mailto:astra.auksmuksta@visc.gov.lv"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685800" y="2858610"/>
            <a:ext cx="7772400" cy="1865790"/>
          </a:xfrm>
        </p:spPr>
        <p:txBody>
          <a:bodyPr>
            <a:normAutofit/>
          </a:bodyPr>
          <a:lstStyle/>
          <a:p>
            <a:r>
              <a:rPr lang="lv-LV" altLang="lv-LV" sz="2900" dirty="0" smtClean="0">
                <a:ea typeface="MS PGothic" pitchFamily="34" charset="-128"/>
              </a:rPr>
              <a:t/>
            </a:r>
            <a:br>
              <a:rPr lang="lv-LV" altLang="lv-LV" sz="2900" dirty="0" smtClean="0">
                <a:ea typeface="MS PGothic" pitchFamily="34" charset="-128"/>
              </a:rPr>
            </a:br>
            <a:r>
              <a:rPr lang="lv-LV" altLang="lv-LV" sz="2900" dirty="0" smtClean="0">
                <a:solidFill>
                  <a:srgbClr val="7030A0"/>
                </a:solidFill>
                <a:ea typeface="MS PGothic" pitchFamily="34" charset="-128"/>
              </a:rPr>
              <a:t>Aktualitātes audzināšanas darbā 2017./2018.mācību gadā</a:t>
            </a:r>
          </a:p>
        </p:txBody>
      </p:sp>
      <p:sp>
        <p:nvSpPr>
          <p:cNvPr id="11267" name="Text Placeholder 2"/>
          <p:cNvSpPr>
            <a:spLocks noGrp="1"/>
          </p:cNvSpPr>
          <p:nvPr>
            <p:ph type="body" sz="quarter" idx="10"/>
          </p:nvPr>
        </p:nvSpPr>
        <p:spPr/>
        <p:txBody>
          <a:bodyPr>
            <a:normAutofit/>
          </a:bodyPr>
          <a:lstStyle/>
          <a:p>
            <a:endParaRPr lang="lv-LV" altLang="lv-LV" dirty="0" smtClean="0">
              <a:ea typeface="MS PGothic" pitchFamily="34" charset="-128"/>
            </a:endParaRPr>
          </a:p>
          <a:p>
            <a:pPr algn="r"/>
            <a:r>
              <a:rPr lang="lv-LV" altLang="lv-LV" dirty="0" smtClean="0">
                <a:ea typeface="MS PGothic" pitchFamily="34" charset="-128"/>
              </a:rPr>
              <a:t>Interešu izglītības un audzināšanas darba nodaļas </a:t>
            </a:r>
          </a:p>
          <a:p>
            <a:pPr algn="r"/>
            <a:r>
              <a:rPr lang="lv-LV" altLang="lv-LV" dirty="0" smtClean="0">
                <a:ea typeface="MS PGothic" pitchFamily="34" charset="-128"/>
              </a:rPr>
              <a:t>vadītāja Astra Aukšmuksta</a:t>
            </a:r>
          </a:p>
        </p:txBody>
      </p:sp>
      <p:sp>
        <p:nvSpPr>
          <p:cNvPr id="11268" name="Text Placeholder 3"/>
          <p:cNvSpPr>
            <a:spLocks noGrp="1"/>
          </p:cNvSpPr>
          <p:nvPr>
            <p:ph type="body" sz="quarter" idx="11"/>
          </p:nvPr>
        </p:nvSpPr>
        <p:spPr/>
        <p:txBody>
          <a:bodyPr/>
          <a:lstStyle/>
          <a:p>
            <a:endParaRPr lang="lv-LV" altLang="lv-LV" dirty="0" smtClean="0">
              <a:ea typeface="MS PGothic" pitchFamily="34" charset="-128"/>
            </a:endParaRPr>
          </a:p>
          <a:p>
            <a:r>
              <a:rPr lang="lv-LV" altLang="lv-LV" dirty="0" smtClean="0">
                <a:ea typeface="MS PGothic" pitchFamily="34" charset="-128"/>
              </a:rPr>
              <a:t>2017.gada 26.septembrī</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sp>
        <p:nvSpPr>
          <p:cNvPr id="3" name="Content Placeholder 2"/>
          <p:cNvSpPr>
            <a:spLocks noGrp="1"/>
          </p:cNvSpPr>
          <p:nvPr>
            <p:ph idx="1"/>
          </p:nvPr>
        </p:nvSpPr>
        <p:spPr>
          <a:xfrm>
            <a:off x="896645" y="1752600"/>
            <a:ext cx="7790155" cy="4373573"/>
          </a:xfrm>
        </p:spPr>
        <p:txBody>
          <a:bodyPr/>
          <a:lstStyle/>
          <a:p>
            <a:pPr algn="ctr"/>
            <a:endParaRPr lang="lv-LV" dirty="0" smtClean="0"/>
          </a:p>
          <a:p>
            <a:pPr algn="ctr"/>
            <a:r>
              <a:rPr lang="lv-LV" dirty="0"/>
              <a:t>«Dzīvošana ir kopā būšana ar visu, kas ir un notiek»</a:t>
            </a:r>
          </a:p>
          <a:p>
            <a:pPr algn="ctr"/>
            <a:r>
              <a:rPr lang="lv-LV" dirty="0"/>
              <a:t>                                                                    (J.Klīdzējs)</a:t>
            </a:r>
          </a:p>
          <a:p>
            <a:pPr algn="ctr"/>
            <a:endParaRPr lang="lv-LV" dirty="0"/>
          </a:p>
          <a:p>
            <a:pPr algn="ctr"/>
            <a:endParaRPr lang="lv-LV" dirty="0" smtClean="0"/>
          </a:p>
          <a:p>
            <a:pPr algn="ctr"/>
            <a:r>
              <a:rPr lang="lv-LV" dirty="0" smtClean="0"/>
              <a:t>Paldies par uzmanību!</a:t>
            </a:r>
          </a:p>
          <a:p>
            <a:pPr algn="ctr"/>
            <a:r>
              <a:rPr lang="lv-LV" dirty="0" err="1" smtClean="0">
                <a:hlinkClick r:id="rId2"/>
              </a:rPr>
              <a:t>astra.auksmuksta@visc.gov.lv</a:t>
            </a:r>
            <a:r>
              <a:rPr lang="lv-LV" dirty="0" smtClean="0"/>
              <a:t> </a:t>
            </a:r>
          </a:p>
          <a:p>
            <a:pPr algn="ctr"/>
            <a:r>
              <a:rPr lang="lv-LV" dirty="0" smtClean="0"/>
              <a:t>67350957</a:t>
            </a:r>
          </a:p>
          <a:p>
            <a:pPr algn="ctr"/>
            <a:endParaRPr lang="lv-LV" dirty="0"/>
          </a:p>
          <a:p>
            <a:endParaRPr lang="lv-LV" dirty="0"/>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a:p>
        </p:txBody>
      </p:sp>
      <p:sp>
        <p:nvSpPr>
          <p:cNvPr id="6" name="Slide Number Placeholder 5"/>
          <p:cNvSpPr>
            <a:spLocks noGrp="1"/>
          </p:cNvSpPr>
          <p:nvPr>
            <p:ph type="sldNum" sz="quarter" idx="13"/>
          </p:nvPr>
        </p:nvSpPr>
        <p:spPr/>
        <p:txBody>
          <a:bodyPr/>
          <a:lstStyle/>
          <a:p>
            <a:pPr>
              <a:defRPr/>
            </a:pPr>
            <a:fld id="{3175F3B2-1AC2-40E8-AFC4-6F1ECD60BAAA}" type="slidenum">
              <a:rPr lang="en-US" altLang="lv-LV" smtClean="0"/>
              <a:pPr>
                <a:defRPr/>
              </a:pPr>
              <a:t>10</a:t>
            </a:fld>
            <a:endParaRPr lang="en-US" altLang="lv-LV" dirty="0"/>
          </a:p>
        </p:txBody>
      </p:sp>
    </p:spTree>
    <p:extLst>
      <p:ext uri="{BB962C8B-B14F-4D97-AF65-F5344CB8AC3E}">
        <p14:creationId xmlns:p14="http://schemas.microsoft.com/office/powerpoint/2010/main" val="2935298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sp>
        <p:nvSpPr>
          <p:cNvPr id="3" name="Content Placeholder 2"/>
          <p:cNvSpPr>
            <a:spLocks noGrp="1"/>
          </p:cNvSpPr>
          <p:nvPr>
            <p:ph idx="1"/>
          </p:nvPr>
        </p:nvSpPr>
        <p:spPr>
          <a:xfrm>
            <a:off x="994299" y="2130641"/>
            <a:ext cx="7692501" cy="3995532"/>
          </a:xfrm>
        </p:spPr>
        <p:txBody>
          <a:bodyPr/>
          <a:lstStyle/>
          <a:p>
            <a:pPr algn="ctr"/>
            <a:r>
              <a:rPr lang="lv-LV" dirty="0">
                <a:latin typeface="Times New Roman" panose="02020603050405020304" pitchFamily="18" charset="0"/>
                <a:cs typeface="Times New Roman" panose="02020603050405020304" pitchFamily="18" charset="0"/>
              </a:rPr>
              <a:t>Tev par pilsoni, pasaule, nederu,</a:t>
            </a:r>
            <a:br>
              <a:rPr lang="lv-LV" dirty="0">
                <a:latin typeface="Times New Roman" panose="02020603050405020304" pitchFamily="18" charset="0"/>
                <a:cs typeface="Times New Roman" panose="02020603050405020304" pitchFamily="18" charset="0"/>
              </a:rPr>
            </a:br>
            <a:r>
              <a:rPr lang="lv-LV" dirty="0">
                <a:latin typeface="Times New Roman" panose="02020603050405020304" pitchFamily="18" charset="0"/>
                <a:cs typeface="Times New Roman" panose="02020603050405020304" pitchFamily="18" charset="0"/>
              </a:rPr>
              <a:t>kaut man kabatā pases un kartes,</a:t>
            </a:r>
            <a:br>
              <a:rPr lang="lv-LV" dirty="0">
                <a:latin typeface="Times New Roman" panose="02020603050405020304" pitchFamily="18" charset="0"/>
                <a:cs typeface="Times New Roman" panose="02020603050405020304" pitchFamily="18" charset="0"/>
              </a:rPr>
            </a:br>
            <a:r>
              <a:rPr lang="lv-LV" dirty="0">
                <a:latin typeface="Times New Roman" panose="02020603050405020304" pitchFamily="18" charset="0"/>
                <a:cs typeface="Times New Roman" panose="02020603050405020304" pitchFamily="18" charset="0"/>
              </a:rPr>
              <a:t>jo es zinu, ka jābūt man Latvijā</a:t>
            </a:r>
            <a:br>
              <a:rPr lang="lv-LV" dirty="0">
                <a:latin typeface="Times New Roman" panose="02020603050405020304" pitchFamily="18" charset="0"/>
                <a:cs typeface="Times New Roman" panose="02020603050405020304" pitchFamily="18" charset="0"/>
              </a:rPr>
            </a:br>
            <a:r>
              <a:rPr lang="lv-LV" dirty="0">
                <a:latin typeface="Times New Roman" panose="02020603050405020304" pitchFamily="18" charset="0"/>
                <a:cs typeface="Times New Roman" panose="02020603050405020304" pitchFamily="18" charset="0"/>
              </a:rPr>
              <a:t>septembrī, novembrī, martā.</a:t>
            </a:r>
          </a:p>
          <a:p>
            <a:pPr algn="ctr"/>
            <a:endParaRPr lang="lv-LV" dirty="0">
              <a:latin typeface="Times New Roman" panose="02020603050405020304" pitchFamily="18" charset="0"/>
              <a:cs typeface="Times New Roman" panose="02020603050405020304" pitchFamily="18" charset="0"/>
            </a:endParaRPr>
          </a:p>
          <a:p>
            <a:pPr algn="ctr"/>
            <a:r>
              <a:rPr lang="lv-LV" dirty="0">
                <a:latin typeface="Times New Roman" panose="02020603050405020304" pitchFamily="18" charset="0"/>
                <a:cs typeface="Times New Roman" panose="02020603050405020304" pitchFamily="18" charset="0"/>
              </a:rPr>
              <a:t>Jo bez manis tur lazdas neziedēs,</a:t>
            </a:r>
            <a:br>
              <a:rPr lang="lv-LV" dirty="0">
                <a:latin typeface="Times New Roman" panose="02020603050405020304" pitchFamily="18" charset="0"/>
                <a:cs typeface="Times New Roman" panose="02020603050405020304" pitchFamily="18" charset="0"/>
              </a:rPr>
            </a:br>
            <a:r>
              <a:rPr lang="lv-LV" dirty="0">
                <a:latin typeface="Times New Roman" panose="02020603050405020304" pitchFamily="18" charset="0"/>
                <a:cs typeface="Times New Roman" panose="02020603050405020304" pitchFamily="18" charset="0"/>
              </a:rPr>
              <a:t>jo bez manis sals pekaiņiem pekas,</a:t>
            </a:r>
            <a:br>
              <a:rPr lang="lv-LV" dirty="0">
                <a:latin typeface="Times New Roman" panose="02020603050405020304" pitchFamily="18" charset="0"/>
                <a:cs typeface="Times New Roman" panose="02020603050405020304" pitchFamily="18" charset="0"/>
              </a:rPr>
            </a:br>
            <a:r>
              <a:rPr lang="lv-LV" dirty="0">
                <a:latin typeface="Times New Roman" panose="02020603050405020304" pitchFamily="18" charset="0"/>
                <a:cs typeface="Times New Roman" panose="02020603050405020304" pitchFamily="18" charset="0"/>
              </a:rPr>
              <a:t>jo bez manis svecītes krastmalā</a:t>
            </a:r>
            <a:br>
              <a:rPr lang="lv-LV" dirty="0">
                <a:latin typeface="Times New Roman" panose="02020603050405020304" pitchFamily="18" charset="0"/>
                <a:cs typeface="Times New Roman" panose="02020603050405020304" pitchFamily="18" charset="0"/>
              </a:rPr>
            </a:br>
            <a:r>
              <a:rPr lang="lv-LV" dirty="0">
                <a:latin typeface="Times New Roman" panose="02020603050405020304" pitchFamily="18" charset="0"/>
                <a:cs typeface="Times New Roman" panose="02020603050405020304" pitchFamily="18" charset="0"/>
              </a:rPr>
              <a:t>vēji nopūtīs –</a:t>
            </a:r>
            <a:br>
              <a:rPr lang="lv-LV" dirty="0">
                <a:latin typeface="Times New Roman" panose="02020603050405020304" pitchFamily="18" charset="0"/>
                <a:cs typeface="Times New Roman" panose="02020603050405020304" pitchFamily="18" charset="0"/>
              </a:rPr>
            </a:br>
            <a:r>
              <a:rPr lang="lv-LV" dirty="0">
                <a:latin typeface="Times New Roman" panose="02020603050405020304" pitchFamily="18" charset="0"/>
                <a:cs typeface="Times New Roman" panose="02020603050405020304" pitchFamily="18" charset="0"/>
              </a:rPr>
              <a:t>tādas būs, pasaulīt, sekas.</a:t>
            </a:r>
          </a:p>
          <a:p>
            <a:pPr algn="r">
              <a:lnSpc>
                <a:spcPct val="80000"/>
              </a:lnSpc>
            </a:pPr>
            <a:endParaRPr lang="lv-LV" altLang="lv-LV" dirty="0">
              <a:latin typeface="Times New Roman" panose="02020603050405020304" pitchFamily="18" charset="0"/>
              <a:ea typeface="MS PGothic" pitchFamily="34" charset="-128"/>
              <a:cs typeface="Times New Roman" panose="02020603050405020304" pitchFamily="18" charset="0"/>
            </a:endParaRPr>
          </a:p>
          <a:p>
            <a:pPr algn="r">
              <a:lnSpc>
                <a:spcPct val="80000"/>
              </a:lnSpc>
            </a:pPr>
            <a:r>
              <a:rPr lang="lv-LV" altLang="lv-LV" dirty="0">
                <a:latin typeface="Times New Roman" panose="02020603050405020304" pitchFamily="18" charset="0"/>
                <a:ea typeface="MS PGothic" pitchFamily="34" charset="-128"/>
                <a:cs typeface="Times New Roman" panose="02020603050405020304" pitchFamily="18" charset="0"/>
              </a:rPr>
              <a:t>M.Zālīte</a:t>
            </a:r>
          </a:p>
          <a:p>
            <a:endParaRPr lang="lv-LV" dirty="0"/>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a:p>
        </p:txBody>
      </p:sp>
      <p:sp>
        <p:nvSpPr>
          <p:cNvPr id="6" name="Slide Number Placeholder 5"/>
          <p:cNvSpPr>
            <a:spLocks noGrp="1"/>
          </p:cNvSpPr>
          <p:nvPr>
            <p:ph type="sldNum" sz="quarter" idx="13"/>
          </p:nvPr>
        </p:nvSpPr>
        <p:spPr/>
        <p:txBody>
          <a:bodyPr/>
          <a:lstStyle/>
          <a:p>
            <a:pPr>
              <a:defRPr/>
            </a:pPr>
            <a:fld id="{3175F3B2-1AC2-40E8-AFC4-6F1ECD60BAAA}" type="slidenum">
              <a:rPr lang="en-US" altLang="lv-LV" smtClean="0"/>
              <a:pPr>
                <a:defRPr/>
              </a:pPr>
              <a:t>2</a:t>
            </a:fld>
            <a:endParaRPr lang="en-US" altLang="lv-LV" dirty="0"/>
          </a:p>
        </p:txBody>
      </p:sp>
    </p:spTree>
    <p:extLst>
      <p:ext uri="{BB962C8B-B14F-4D97-AF65-F5344CB8AC3E}">
        <p14:creationId xmlns:p14="http://schemas.microsoft.com/office/powerpoint/2010/main" val="3342511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lv-LV" altLang="lv-LV" sz="2000" dirty="0">
                <a:solidFill>
                  <a:srgbClr val="7030A0"/>
                </a:solidFill>
                <a:ea typeface="MS PGothic" pitchFamily="34" charset="-128"/>
              </a:rPr>
              <a:t>Ministru kabineta 2016.gada 15.jūlija noteikumi Nr.480 «Izglītojamo audzināšanas vadlīnijas un informācijas, mācību līdzekļu, materiālu un mācību un audzināšanas metožu izvērtēšanas kārtība»</a:t>
            </a:r>
            <a:endParaRPr lang="lv-LV" sz="2000" dirty="0"/>
          </a:p>
        </p:txBody>
      </p:sp>
      <p:sp>
        <p:nvSpPr>
          <p:cNvPr id="3" name="Content Placeholder 2"/>
          <p:cNvSpPr>
            <a:spLocks noGrp="1"/>
          </p:cNvSpPr>
          <p:nvPr>
            <p:ph idx="1"/>
          </p:nvPr>
        </p:nvSpPr>
        <p:spPr>
          <a:xfrm>
            <a:off x="1233996" y="2698812"/>
            <a:ext cx="7452804" cy="3427361"/>
          </a:xfrm>
        </p:spPr>
        <p:txBody>
          <a:bodyPr/>
          <a:lstStyle/>
          <a:p>
            <a:pPr marL="342900" indent="-342900">
              <a:buFont typeface="Arial" panose="020B0604020202020204" pitchFamily="34" charset="0"/>
              <a:buChar char="•"/>
            </a:pPr>
            <a:r>
              <a:rPr lang="lv-LV" dirty="0"/>
              <a:t>nodrošināt iespēju katram izglītojamam kļūt par krietnu cilvēku, tikumisku, rīcībspējīgu un atbildīgu personību sabiedrībā, </a:t>
            </a:r>
          </a:p>
          <a:p>
            <a:pPr marL="342900" indent="-342900">
              <a:buFont typeface="Arial" panose="020B0604020202020204" pitchFamily="34" charset="0"/>
              <a:buChar char="•"/>
            </a:pPr>
            <a:r>
              <a:rPr lang="lv-LV" dirty="0"/>
              <a:t>veicināt izglītojamā izpratni par vērtībām un tikumiem, sekmējot to iedzīvināšanu, </a:t>
            </a:r>
          </a:p>
          <a:p>
            <a:pPr marL="342900" indent="-342900">
              <a:buFont typeface="Arial" panose="020B0604020202020204" pitchFamily="34" charset="0"/>
              <a:buChar char="•"/>
            </a:pPr>
            <a:r>
              <a:rPr lang="lv-LV" dirty="0"/>
              <a:t>bagātināt kultūrvēsturisko pieredzi, </a:t>
            </a:r>
          </a:p>
          <a:p>
            <a:pPr marL="342900" indent="-342900">
              <a:buFont typeface="Arial" panose="020B0604020202020204" pitchFamily="34" charset="0"/>
              <a:buChar char="•"/>
            </a:pPr>
            <a:r>
              <a:rPr lang="lv-LV" dirty="0"/>
              <a:t>stiprināt piederību un lojalitāti Latvijas valstij un Latvijas Republikas Satversmei</a:t>
            </a:r>
            <a:endParaRPr lang="lv-LV" i="1" u="sng" dirty="0"/>
          </a:p>
          <a:p>
            <a:endParaRPr lang="lv-LV" dirty="0"/>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a:p>
        </p:txBody>
      </p:sp>
      <p:sp>
        <p:nvSpPr>
          <p:cNvPr id="6" name="Slide Number Placeholder 5"/>
          <p:cNvSpPr>
            <a:spLocks noGrp="1"/>
          </p:cNvSpPr>
          <p:nvPr>
            <p:ph type="sldNum" sz="quarter" idx="13"/>
          </p:nvPr>
        </p:nvSpPr>
        <p:spPr/>
        <p:txBody>
          <a:bodyPr/>
          <a:lstStyle/>
          <a:p>
            <a:pPr>
              <a:defRPr/>
            </a:pPr>
            <a:fld id="{3175F3B2-1AC2-40E8-AFC4-6F1ECD60BAAA}" type="slidenum">
              <a:rPr lang="en-US" altLang="lv-LV" smtClean="0"/>
              <a:pPr>
                <a:defRPr/>
              </a:pPr>
              <a:t>3</a:t>
            </a:fld>
            <a:endParaRPr lang="en-US" altLang="lv-LV" dirty="0"/>
          </a:p>
        </p:txBody>
      </p:sp>
    </p:spTree>
    <p:extLst>
      <p:ext uri="{BB962C8B-B14F-4D97-AF65-F5344CB8AC3E}">
        <p14:creationId xmlns:p14="http://schemas.microsoft.com/office/powerpoint/2010/main" val="3862605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a:solidFill>
                  <a:srgbClr val="7030A0"/>
                </a:solidFill>
              </a:rPr>
              <a:t>2018.gads- Latvijas valsts 100gades gads</a:t>
            </a:r>
            <a:br>
              <a:rPr lang="lv-LV" dirty="0">
                <a:solidFill>
                  <a:srgbClr val="7030A0"/>
                </a:solidFill>
              </a:rPr>
            </a:br>
            <a:endParaRPr lang="lv-LV" dirty="0">
              <a:solidFill>
                <a:srgbClr val="7030A0"/>
              </a:solidFill>
            </a:endParaRPr>
          </a:p>
        </p:txBody>
      </p:sp>
      <p:sp>
        <p:nvSpPr>
          <p:cNvPr id="3" name="Content Placeholder 2"/>
          <p:cNvSpPr>
            <a:spLocks noGrp="1"/>
          </p:cNvSpPr>
          <p:nvPr>
            <p:ph idx="1"/>
          </p:nvPr>
        </p:nvSpPr>
        <p:spPr>
          <a:xfrm>
            <a:off x="1074198" y="1752600"/>
            <a:ext cx="7612602" cy="4373573"/>
          </a:xfrm>
        </p:spPr>
        <p:txBody>
          <a:bodyPr>
            <a:normAutofit fontScale="92500" lnSpcReduction="10000"/>
          </a:bodyPr>
          <a:lstStyle/>
          <a:p>
            <a:pPr marL="342900" indent="-342900">
              <a:buFontTx/>
              <a:buChar char="-"/>
            </a:pPr>
            <a:r>
              <a:rPr lang="lv-LV" dirty="0" smtClean="0"/>
              <a:t>VISC </a:t>
            </a:r>
            <a:r>
              <a:rPr lang="lv-LV" dirty="0"/>
              <a:t>organizētais pasākumu cikls «Pilsoniskās līdzdalības un labo darbu maratons» izglītības iestādēs</a:t>
            </a:r>
          </a:p>
          <a:p>
            <a:pPr marL="342900" indent="-342900">
              <a:buFontTx/>
              <a:buChar char="-"/>
            </a:pPr>
            <a:r>
              <a:rPr lang="lv-LV" dirty="0"/>
              <a:t>Valsts nozīmes pasākumi interešu izglītībā Latvijas valsts 100gades </a:t>
            </a:r>
            <a:r>
              <a:rPr lang="lv-LV" dirty="0" smtClean="0"/>
              <a:t>zīmē</a:t>
            </a:r>
          </a:p>
          <a:p>
            <a:pPr marL="342900" indent="-342900">
              <a:buFontTx/>
              <a:buChar char="-"/>
            </a:pPr>
            <a:r>
              <a:rPr lang="lv-LV" dirty="0"/>
              <a:t>Projekta «Latvijas skolas soma» </a:t>
            </a:r>
            <a:r>
              <a:rPr lang="lv-LV" dirty="0" smtClean="0"/>
              <a:t>atvēršana 2018.gada septembrī</a:t>
            </a:r>
            <a:endParaRPr lang="lv-LV" dirty="0"/>
          </a:p>
          <a:p>
            <a:pPr marL="342900" indent="-342900">
              <a:buFontTx/>
              <a:buChar char="-"/>
            </a:pPr>
            <a:r>
              <a:rPr lang="lv-LV" dirty="0" smtClean="0"/>
              <a:t>Katras izglītības iestādes un katra bērna un jauniešu iesaistīšanās svētku sagatavošanā un svinēšanā </a:t>
            </a:r>
          </a:p>
          <a:p>
            <a:endParaRPr lang="lv-LV" dirty="0"/>
          </a:p>
          <a:p>
            <a:r>
              <a:rPr lang="lv-LV" i="1" dirty="0"/>
              <a:t>Rūpīgi izvērtēt visus piedāvājumus, analizēt savas iespējas, sākt ar pašu iniciatīvām un to īstenošanu, iesaistīties vietējās aktivitātēs, pārdomāti plānot dalību citās aktivitātēs! </a:t>
            </a:r>
          </a:p>
          <a:p>
            <a:r>
              <a:rPr lang="lv-LV" i="1" dirty="0"/>
              <a:t>Labāk mazāk, bet jēgpilni un emocionāli, skolēniem interesanti un uzrunājoši!</a:t>
            </a:r>
          </a:p>
          <a:p>
            <a:pPr marL="342900" indent="-342900">
              <a:buFontTx/>
              <a:buChar char="-"/>
            </a:pPr>
            <a:endParaRPr lang="lv-LV" dirty="0"/>
          </a:p>
          <a:p>
            <a:endParaRPr lang="lv-LV" dirty="0"/>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a:p>
        </p:txBody>
      </p:sp>
      <p:sp>
        <p:nvSpPr>
          <p:cNvPr id="6" name="Slide Number Placeholder 5"/>
          <p:cNvSpPr>
            <a:spLocks noGrp="1"/>
          </p:cNvSpPr>
          <p:nvPr>
            <p:ph type="sldNum" sz="quarter" idx="13"/>
          </p:nvPr>
        </p:nvSpPr>
        <p:spPr/>
        <p:txBody>
          <a:bodyPr/>
          <a:lstStyle/>
          <a:p>
            <a:pPr>
              <a:defRPr/>
            </a:pPr>
            <a:fld id="{3175F3B2-1AC2-40E8-AFC4-6F1ECD60BAAA}" type="slidenum">
              <a:rPr lang="en-US" altLang="lv-LV" smtClean="0"/>
              <a:pPr>
                <a:defRPr/>
              </a:pPr>
              <a:t>4</a:t>
            </a:fld>
            <a:endParaRPr lang="en-US" altLang="lv-LV" dirty="0"/>
          </a:p>
        </p:txBody>
      </p:sp>
    </p:spTree>
    <p:extLst>
      <p:ext uri="{BB962C8B-B14F-4D97-AF65-F5344CB8AC3E}">
        <p14:creationId xmlns:p14="http://schemas.microsoft.com/office/powerpoint/2010/main" val="7235679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sz="2200" dirty="0" smtClean="0">
                <a:solidFill>
                  <a:srgbClr val="7030A0"/>
                </a:solidFill>
              </a:rPr>
              <a:t>Nozīmīgākie pasākumi interešu izglītībā 2017./2018.māc.gadā</a:t>
            </a:r>
            <a:endParaRPr lang="lv-LV" sz="2200" dirty="0">
              <a:solidFill>
                <a:srgbClr val="7030A0"/>
              </a:solidFill>
            </a:endParaRPr>
          </a:p>
        </p:txBody>
      </p:sp>
      <p:sp>
        <p:nvSpPr>
          <p:cNvPr id="3" name="Content Placeholder 2"/>
          <p:cNvSpPr>
            <a:spLocks noGrp="1"/>
          </p:cNvSpPr>
          <p:nvPr>
            <p:ph idx="1"/>
          </p:nvPr>
        </p:nvSpPr>
        <p:spPr>
          <a:xfrm>
            <a:off x="781235" y="1752600"/>
            <a:ext cx="7905565" cy="4373573"/>
          </a:xfrm>
        </p:spPr>
        <p:txBody>
          <a:bodyPr>
            <a:normAutofit lnSpcReduction="10000"/>
          </a:bodyPr>
          <a:lstStyle/>
          <a:p>
            <a:pPr lvl="2">
              <a:buFontTx/>
              <a:buChar char="-"/>
            </a:pPr>
            <a:r>
              <a:rPr lang="lv-LV" dirty="0">
                <a:latin typeface="Verdana" panose="020B0604030504040204" pitchFamily="34" charset="0"/>
                <a:ea typeface="Verdana" panose="020B0604030504040204" pitchFamily="34" charset="0"/>
                <a:cs typeface="Verdana" panose="020B0604030504040204" pitchFamily="34" charset="0"/>
              </a:rPr>
              <a:t>Latviešu tautas dziesmu dziedāšanas sacensības skolu jaunatnei «Lakstīgala 2018</a:t>
            </a:r>
            <a:r>
              <a:rPr lang="lv-LV" dirty="0" smtClean="0">
                <a:latin typeface="Verdana" panose="020B0604030504040204" pitchFamily="34" charset="0"/>
                <a:ea typeface="Verdana" panose="020B0604030504040204" pitchFamily="34" charset="0"/>
                <a:cs typeface="Verdana" panose="020B0604030504040204" pitchFamily="34" charset="0"/>
              </a:rPr>
              <a:t>» reģionos,</a:t>
            </a:r>
            <a:endParaRPr lang="lv-LV" dirty="0">
              <a:latin typeface="Verdana" panose="020B0604030504040204" pitchFamily="34" charset="0"/>
              <a:ea typeface="Verdana" panose="020B0604030504040204" pitchFamily="34" charset="0"/>
              <a:cs typeface="Verdana" panose="020B0604030504040204" pitchFamily="34" charset="0"/>
            </a:endParaRPr>
          </a:p>
          <a:p>
            <a:pPr lvl="2">
              <a:buFontTx/>
              <a:buChar char="-"/>
            </a:pPr>
            <a:r>
              <a:rPr lang="lv-LV" dirty="0">
                <a:latin typeface="Verdana" panose="020B0604030504040204" pitchFamily="34" charset="0"/>
                <a:ea typeface="Verdana" panose="020B0604030504040204" pitchFamily="34" charset="0"/>
                <a:cs typeface="Verdana" panose="020B0604030504040204" pitchFamily="34" charset="0"/>
              </a:rPr>
              <a:t>Latvijas skolu teātru </a:t>
            </a:r>
            <a:r>
              <a:rPr lang="lv-LV" dirty="0" smtClean="0">
                <a:latin typeface="Verdana" panose="020B0604030504040204" pitchFamily="34" charset="0"/>
                <a:ea typeface="Verdana" panose="020B0604030504040204" pitchFamily="34" charset="0"/>
                <a:cs typeface="Verdana" panose="020B0604030504040204" pitchFamily="34" charset="0"/>
              </a:rPr>
              <a:t>izrāžu parāde 20</a:t>
            </a:r>
            <a:r>
              <a:rPr lang="lv-LV" dirty="0">
                <a:latin typeface="Verdana" panose="020B0604030504040204" pitchFamily="34" charset="0"/>
                <a:ea typeface="Verdana" panose="020B0604030504040204" pitchFamily="34" charset="0"/>
                <a:cs typeface="Verdana" panose="020B0604030504040204" pitchFamily="34" charset="0"/>
              </a:rPr>
              <a:t>.-21.aprīlī Valmierā, </a:t>
            </a:r>
          </a:p>
          <a:p>
            <a:pPr lvl="2">
              <a:buFontTx/>
              <a:buChar char="-"/>
            </a:pPr>
            <a:r>
              <a:rPr lang="lv-LV" dirty="0">
                <a:latin typeface="Verdana" panose="020B0604030504040204" pitchFamily="34" charset="0"/>
                <a:ea typeface="Verdana" panose="020B0604030504040204" pitchFamily="34" charset="0"/>
                <a:cs typeface="Verdana" panose="020B0604030504040204" pitchFamily="34" charset="0"/>
              </a:rPr>
              <a:t>10.Latvijas zēnu koru salidojums 1.jūnijā Cēsīs, </a:t>
            </a:r>
          </a:p>
          <a:p>
            <a:pPr lvl="2">
              <a:buFontTx/>
              <a:buChar char="-"/>
            </a:pPr>
            <a:r>
              <a:rPr lang="lv-LV" dirty="0">
                <a:latin typeface="Verdana" panose="020B0604030504040204" pitchFamily="34" charset="0"/>
                <a:ea typeface="Verdana" panose="020B0604030504040204" pitchFamily="34" charset="0"/>
                <a:cs typeface="Verdana" panose="020B0604030504040204" pitchFamily="34" charset="0"/>
              </a:rPr>
              <a:t>Latvijas izglītības iestāžu 5.-9.klašu koru skates reģionos un laureātu koncerts «Dziesmai būt» 10.maijā Rīgā,</a:t>
            </a:r>
          </a:p>
          <a:p>
            <a:pPr lvl="2">
              <a:buFontTx/>
              <a:buChar char="-"/>
            </a:pPr>
            <a:r>
              <a:rPr lang="lv-LV" dirty="0">
                <a:latin typeface="Verdana" panose="020B0604030504040204" pitchFamily="34" charset="0"/>
                <a:ea typeface="Verdana" panose="020B0604030504040204" pitchFamily="34" charset="0"/>
                <a:cs typeface="Verdana" panose="020B0604030504040204" pitchFamily="34" charset="0"/>
              </a:rPr>
              <a:t>bērnu tautas deju festivāls «Latvju bērni danci veda» 26.maijā Daugavpilī un 2.jūnijā Jelgavā, </a:t>
            </a:r>
          </a:p>
          <a:p>
            <a:pPr lvl="2">
              <a:buFontTx/>
              <a:buChar char="-"/>
            </a:pPr>
            <a:r>
              <a:rPr lang="lv-LV" dirty="0">
                <a:latin typeface="Verdana" panose="020B0604030504040204" pitchFamily="34" charset="0"/>
                <a:ea typeface="Verdana" panose="020B0604030504040204" pitchFamily="34" charset="0"/>
                <a:cs typeface="Verdana" panose="020B0604030504040204" pitchFamily="34" charset="0"/>
              </a:rPr>
              <a:t>folkloras kopu nacionālais sarīkojums nemateriālā kultūras mantojuma apgūšanas un pārmantošanas programmai</a:t>
            </a:r>
            <a:r>
              <a:rPr lang="lv-LV" b="1" dirty="0">
                <a:latin typeface="Verdana" panose="020B0604030504040204" pitchFamily="34" charset="0"/>
                <a:ea typeface="Verdana" panose="020B0604030504040204" pitchFamily="34" charset="0"/>
                <a:cs typeface="Verdana" panose="020B0604030504040204" pitchFamily="34" charset="0"/>
              </a:rPr>
              <a:t> </a:t>
            </a:r>
            <a:r>
              <a:rPr lang="lv-LV" dirty="0">
                <a:latin typeface="Verdana" panose="020B0604030504040204" pitchFamily="34" charset="0"/>
                <a:ea typeface="Verdana" panose="020B0604030504040204" pitchFamily="34" charset="0"/>
                <a:cs typeface="Verdana" panose="020B0604030504040204" pitchFamily="34" charset="0"/>
              </a:rPr>
              <a:t>«</a:t>
            </a:r>
            <a:r>
              <a:rPr lang="lv-LV" i="1" dirty="0">
                <a:latin typeface="Verdana" panose="020B0604030504040204" pitchFamily="34" charset="0"/>
                <a:ea typeface="Verdana" panose="020B0604030504040204" pitchFamily="34" charset="0"/>
                <a:cs typeface="Verdana" panose="020B0604030504040204" pitchFamily="34" charset="0"/>
              </a:rPr>
              <a:t>Pulkā </a:t>
            </a:r>
            <a:r>
              <a:rPr lang="lv-LV" i="1" dirty="0" err="1">
                <a:latin typeface="Verdana" panose="020B0604030504040204" pitchFamily="34" charset="0"/>
                <a:ea typeface="Verdana" panose="020B0604030504040204" pitchFamily="34" charset="0"/>
                <a:cs typeface="Verdana" panose="020B0604030504040204" pitchFamily="34" charset="0"/>
              </a:rPr>
              <a:t>eimu</a:t>
            </a:r>
            <a:r>
              <a:rPr lang="lv-LV" i="1" dirty="0">
                <a:latin typeface="Verdana" panose="020B0604030504040204" pitchFamily="34" charset="0"/>
                <a:ea typeface="Verdana" panose="020B0604030504040204" pitchFamily="34" charset="0"/>
                <a:cs typeface="Verdana" panose="020B0604030504040204" pitchFamily="34" charset="0"/>
              </a:rPr>
              <a:t>, pulkā teku» </a:t>
            </a:r>
            <a:r>
              <a:rPr lang="lv-LV" dirty="0">
                <a:latin typeface="Verdana" panose="020B0604030504040204" pitchFamily="34" charset="0"/>
                <a:ea typeface="Verdana" panose="020B0604030504040204" pitchFamily="34" charset="0"/>
                <a:cs typeface="Verdana" panose="020B0604030504040204" pitchFamily="34" charset="0"/>
              </a:rPr>
              <a:t>19.-20.maijā Līvānos</a:t>
            </a:r>
          </a:p>
          <a:p>
            <a:endParaRPr lang="lv-LV" dirty="0"/>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a:p>
        </p:txBody>
      </p:sp>
      <p:sp>
        <p:nvSpPr>
          <p:cNvPr id="6" name="Slide Number Placeholder 5"/>
          <p:cNvSpPr>
            <a:spLocks noGrp="1"/>
          </p:cNvSpPr>
          <p:nvPr>
            <p:ph type="sldNum" sz="quarter" idx="13"/>
          </p:nvPr>
        </p:nvSpPr>
        <p:spPr/>
        <p:txBody>
          <a:bodyPr/>
          <a:lstStyle/>
          <a:p>
            <a:pPr>
              <a:defRPr/>
            </a:pPr>
            <a:fld id="{3175F3B2-1AC2-40E8-AFC4-6F1ECD60BAAA}" type="slidenum">
              <a:rPr lang="en-US" altLang="lv-LV" smtClean="0"/>
              <a:pPr>
                <a:defRPr/>
              </a:pPr>
              <a:t>5</a:t>
            </a:fld>
            <a:endParaRPr lang="en-US" altLang="lv-LV" dirty="0"/>
          </a:p>
        </p:txBody>
      </p:sp>
    </p:spTree>
    <p:extLst>
      <p:ext uri="{BB962C8B-B14F-4D97-AF65-F5344CB8AC3E}">
        <p14:creationId xmlns:p14="http://schemas.microsoft.com/office/powerpoint/2010/main" val="9295478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altLang="lv-LV" dirty="0" smtClean="0">
                <a:solidFill>
                  <a:srgbClr val="7030A0"/>
                </a:solidFill>
              </a:rPr>
              <a:t>«Atbalsts </a:t>
            </a:r>
            <a:r>
              <a:rPr lang="lv-LV" altLang="lv-LV" dirty="0">
                <a:solidFill>
                  <a:srgbClr val="7030A0"/>
                </a:solidFill>
              </a:rPr>
              <a:t>izglītojamo individuālo kompetenču </a:t>
            </a:r>
            <a:r>
              <a:rPr lang="lv-LV" altLang="lv-LV" dirty="0" smtClean="0">
                <a:solidFill>
                  <a:srgbClr val="7030A0"/>
                </a:solidFill>
              </a:rPr>
              <a:t>attīstībai»</a:t>
            </a:r>
            <a:br>
              <a:rPr lang="lv-LV" altLang="lv-LV" dirty="0" smtClean="0">
                <a:solidFill>
                  <a:srgbClr val="7030A0"/>
                </a:solidFill>
              </a:rPr>
            </a:br>
            <a:r>
              <a:rPr lang="lv-LV" altLang="lv-LV" dirty="0">
                <a:solidFill>
                  <a:srgbClr val="7030A0"/>
                </a:solidFill>
              </a:rPr>
              <a:t>(projekts Nr. 8.3.2.2/16/I/001)</a:t>
            </a:r>
            <a:r>
              <a:rPr lang="lv-LV" altLang="lv-LV" dirty="0"/>
              <a:t/>
            </a:r>
            <a:br>
              <a:rPr lang="lv-LV" altLang="lv-LV" dirty="0"/>
            </a:br>
            <a:r>
              <a:rPr lang="lv-LV" altLang="lv-LV" dirty="0"/>
              <a:t/>
            </a:r>
            <a:br>
              <a:rPr lang="lv-LV" altLang="lv-LV" dirty="0"/>
            </a:br>
            <a:endParaRPr lang="lv-LV" dirty="0"/>
          </a:p>
        </p:txBody>
      </p:sp>
      <p:sp>
        <p:nvSpPr>
          <p:cNvPr id="3" name="Content Placeholder 2"/>
          <p:cNvSpPr>
            <a:spLocks noGrp="1"/>
          </p:cNvSpPr>
          <p:nvPr>
            <p:ph idx="1"/>
          </p:nvPr>
        </p:nvSpPr>
        <p:spPr>
          <a:xfrm>
            <a:off x="967666" y="1752600"/>
            <a:ext cx="7719134" cy="4373573"/>
          </a:xfrm>
        </p:spPr>
        <p:txBody>
          <a:bodyPr>
            <a:normAutofit lnSpcReduction="10000"/>
          </a:bodyPr>
          <a:lstStyle/>
          <a:p>
            <a:r>
              <a:rPr lang="lv-LV" sz="2200" dirty="0" smtClean="0"/>
              <a:t>- Individuāla pieeja skolēnam gan mācību satura apguvē, gan ārpusstundu nodarbībās, </a:t>
            </a:r>
            <a:r>
              <a:rPr lang="lv-LV" sz="2200" dirty="0"/>
              <a:t>l</a:t>
            </a:r>
            <a:r>
              <a:rPr lang="lv-LV" sz="2200" dirty="0" smtClean="0"/>
              <a:t>ai uzlabotu viņa mācību rezultātus, attīstītu kompetences/ </a:t>
            </a:r>
            <a:r>
              <a:rPr lang="lv-LV" sz="2200" dirty="0" smtClean="0"/>
              <a:t>dzīves prasmes </a:t>
            </a:r>
            <a:r>
              <a:rPr lang="lv-LV" sz="2200" dirty="0" smtClean="0"/>
              <a:t>un sekmētu personības izaugsmi  </a:t>
            </a:r>
          </a:p>
          <a:p>
            <a:endParaRPr lang="lv-LV" sz="2200" dirty="0"/>
          </a:p>
          <a:p>
            <a:r>
              <a:rPr lang="lv-LV" sz="2200" dirty="0" smtClean="0"/>
              <a:t>- Ieraudzīt katru skolēnu un izprast viņa individuālās vajadzības un sniegt atbalstu</a:t>
            </a:r>
          </a:p>
          <a:p>
            <a:endParaRPr lang="lv-LV" sz="2200" dirty="0"/>
          </a:p>
          <a:p>
            <a:r>
              <a:rPr lang="lv-LV" sz="2200" dirty="0" smtClean="0"/>
              <a:t>- Pedagoģiskā sadarbība iegūst aizvien lielāku nozīmi</a:t>
            </a:r>
          </a:p>
          <a:p>
            <a:endParaRPr lang="lv-LV" sz="2200" dirty="0"/>
          </a:p>
          <a:p>
            <a:r>
              <a:rPr lang="lv-LV" sz="2200" dirty="0" smtClean="0"/>
              <a:t>- Pašvaldības redzējums, informācijas aprite, dalīšanās pieredzē</a:t>
            </a:r>
            <a:endParaRPr lang="lv-LV" sz="2400" dirty="0"/>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a:p>
        </p:txBody>
      </p:sp>
      <p:sp>
        <p:nvSpPr>
          <p:cNvPr id="6" name="Slide Number Placeholder 5"/>
          <p:cNvSpPr>
            <a:spLocks noGrp="1"/>
          </p:cNvSpPr>
          <p:nvPr>
            <p:ph type="sldNum" sz="quarter" idx="13"/>
          </p:nvPr>
        </p:nvSpPr>
        <p:spPr/>
        <p:txBody>
          <a:bodyPr/>
          <a:lstStyle/>
          <a:p>
            <a:pPr>
              <a:defRPr/>
            </a:pPr>
            <a:fld id="{3175F3B2-1AC2-40E8-AFC4-6F1ECD60BAAA}" type="slidenum">
              <a:rPr lang="en-US" altLang="lv-LV" smtClean="0"/>
              <a:pPr>
                <a:defRPr/>
              </a:pPr>
              <a:t>6</a:t>
            </a:fld>
            <a:endParaRPr lang="en-US" altLang="lv-LV" dirty="0"/>
          </a:p>
        </p:txBody>
      </p:sp>
    </p:spTree>
    <p:extLst>
      <p:ext uri="{BB962C8B-B14F-4D97-AF65-F5344CB8AC3E}">
        <p14:creationId xmlns:p14="http://schemas.microsoft.com/office/powerpoint/2010/main" val="36437771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smtClean="0">
                <a:solidFill>
                  <a:srgbClr val="7030A0"/>
                </a:solidFill>
              </a:rPr>
              <a:t>Grozījumi </a:t>
            </a:r>
            <a:r>
              <a:rPr lang="lv-LV" dirty="0">
                <a:solidFill>
                  <a:srgbClr val="7030A0"/>
                </a:solidFill>
              </a:rPr>
              <a:t>Ministru kabineta 2009.gada 1.septembra noteikumos Nr.981 </a:t>
            </a:r>
            <a:r>
              <a:rPr lang="lv-LV" dirty="0" smtClean="0">
                <a:solidFill>
                  <a:srgbClr val="7030A0"/>
                </a:solidFill>
              </a:rPr>
              <a:t>«Bērnu </a:t>
            </a:r>
            <a:r>
              <a:rPr lang="lv-LV" dirty="0">
                <a:solidFill>
                  <a:srgbClr val="7030A0"/>
                </a:solidFill>
              </a:rPr>
              <a:t>nometņu organizēšanas un darbības </a:t>
            </a:r>
            <a:r>
              <a:rPr lang="lv-LV" dirty="0" smtClean="0">
                <a:solidFill>
                  <a:srgbClr val="7030A0"/>
                </a:solidFill>
              </a:rPr>
              <a:t>kārtība»</a:t>
            </a:r>
            <a:endParaRPr lang="lv-LV" dirty="0">
              <a:solidFill>
                <a:srgbClr val="7030A0"/>
              </a:solidFill>
            </a:endParaRPr>
          </a:p>
        </p:txBody>
      </p:sp>
      <p:sp>
        <p:nvSpPr>
          <p:cNvPr id="3" name="Content Placeholder 2"/>
          <p:cNvSpPr>
            <a:spLocks noGrp="1"/>
          </p:cNvSpPr>
          <p:nvPr>
            <p:ph idx="1"/>
          </p:nvPr>
        </p:nvSpPr>
        <p:spPr>
          <a:xfrm>
            <a:off x="816746" y="1979720"/>
            <a:ext cx="7870054" cy="4344880"/>
          </a:xfrm>
        </p:spPr>
        <p:txBody>
          <a:bodyPr>
            <a:normAutofit fontScale="85000" lnSpcReduction="20000"/>
          </a:bodyPr>
          <a:lstStyle/>
          <a:p>
            <a:r>
              <a:rPr lang="lv-LV" dirty="0" smtClean="0"/>
              <a:t>MK 27.06.2017. noteikumi Nr.377</a:t>
            </a:r>
          </a:p>
          <a:p>
            <a:endParaRPr lang="lv-LV" dirty="0"/>
          </a:p>
          <a:p>
            <a:pPr marL="342900" indent="-342900">
              <a:buFontTx/>
              <a:buChar char="-"/>
            </a:pPr>
            <a:r>
              <a:rPr lang="lv-LV" dirty="0" smtClean="0"/>
              <a:t>Ja nometnes dalībnieks </a:t>
            </a:r>
            <a:r>
              <a:rPr lang="lv-LV" u="sng" dirty="0" smtClean="0"/>
              <a:t>kalendārā gada laikā </a:t>
            </a:r>
            <a:r>
              <a:rPr lang="lv-LV" dirty="0" smtClean="0"/>
              <a:t>piedalās vairākās viena organizētāja rīkotajās nometnēs, </a:t>
            </a:r>
            <a:r>
              <a:rPr lang="lv-LV" u="sng" dirty="0" smtClean="0"/>
              <a:t>var slēgt vienu līgumu </a:t>
            </a:r>
            <a:r>
              <a:rPr lang="lv-LV" dirty="0" smtClean="0"/>
              <a:t>ar dalībnieka likumisko pārstāvi</a:t>
            </a:r>
          </a:p>
          <a:p>
            <a:pPr marL="342900" indent="-342900">
              <a:buFontTx/>
              <a:buChar char="-"/>
            </a:pPr>
            <a:r>
              <a:rPr lang="lv-LV" dirty="0" smtClean="0"/>
              <a:t>Nometnes organizētājs nodrošina </a:t>
            </a:r>
            <a:r>
              <a:rPr lang="lv-LV" u="sng" dirty="0" smtClean="0"/>
              <a:t>pedikulozes pārbaudi </a:t>
            </a:r>
            <a:r>
              <a:rPr lang="lv-LV" dirty="0" smtClean="0"/>
              <a:t>dalībniekiem </a:t>
            </a:r>
            <a:r>
              <a:rPr lang="lv-LV" u="sng" dirty="0" smtClean="0"/>
              <a:t>nometnes pirmajā dienā</a:t>
            </a:r>
            <a:r>
              <a:rPr lang="lv-LV" dirty="0" smtClean="0"/>
              <a:t>, kuru veic ārstniecības persona vai ārstniecības iestādes darbinieks</a:t>
            </a:r>
          </a:p>
          <a:p>
            <a:pPr marL="342900" indent="-342900">
              <a:buFontTx/>
              <a:buChar char="-"/>
            </a:pPr>
            <a:r>
              <a:rPr lang="lv-LV" dirty="0"/>
              <a:t>Nometnes organizētājs nodrošina </a:t>
            </a:r>
            <a:r>
              <a:rPr lang="lv-LV" dirty="0" smtClean="0"/>
              <a:t>nometnes atbilstību </a:t>
            </a:r>
            <a:r>
              <a:rPr lang="lv-LV" u="sng" dirty="0" smtClean="0"/>
              <a:t>higiēnas prasībām</a:t>
            </a:r>
            <a:r>
              <a:rPr lang="lv-LV" dirty="0" smtClean="0"/>
              <a:t> (11 apakšpunkti) </a:t>
            </a:r>
          </a:p>
          <a:p>
            <a:pPr marL="342900" indent="-342900">
              <a:buFontTx/>
              <a:buChar char="-"/>
            </a:pPr>
            <a:r>
              <a:rPr lang="lv-LV" dirty="0" smtClean="0"/>
              <a:t>Ģimenes </a:t>
            </a:r>
            <a:r>
              <a:rPr lang="lv-LV" u="sng" dirty="0" smtClean="0"/>
              <a:t>ārsta zīme ir nepieciešama</a:t>
            </a:r>
            <a:r>
              <a:rPr lang="lv-LV" dirty="0" smtClean="0"/>
              <a:t>, ja dalībnieks piedalās </a:t>
            </a:r>
            <a:r>
              <a:rPr lang="lv-LV" u="sng" dirty="0" smtClean="0"/>
              <a:t>diennakts </a:t>
            </a:r>
            <a:r>
              <a:rPr lang="lv-LV" dirty="0" smtClean="0"/>
              <a:t>nometnē (triju mēnešu laikā pirms nometnes darbības uzsākšanas izsniegta zīme par veselības stāvokli un rekomendācijām), </a:t>
            </a:r>
            <a:r>
              <a:rPr lang="lv-LV" u="sng" dirty="0" smtClean="0"/>
              <a:t>izņemo</a:t>
            </a:r>
            <a:r>
              <a:rPr lang="lv-LV" dirty="0" smtClean="0"/>
              <a:t>t dalībniekus, kuru veselība tiek uzraudzīta normatīvajos aktos par sportistu un bērnu ar paaugstinātu fizisko slodzi aprūpi un medicīnisko uzraudzību noteiktajā kārtībā. </a:t>
            </a:r>
            <a:r>
              <a:rPr lang="lv-LV" sz="1500" dirty="0" smtClean="0"/>
              <a:t>(MK 06.09.2016 noteikumi Nr.594 «</a:t>
            </a:r>
            <a:r>
              <a:rPr lang="lv-LV" sz="1600" dirty="0"/>
              <a:t>Sportistu un bērnu ar paaugstinātu fizisko slodzi veselības aprūpes un medicīniskās uzraudzības </a:t>
            </a:r>
            <a:r>
              <a:rPr lang="lv-LV" sz="1600" dirty="0" smtClean="0"/>
              <a:t>kārtība»)</a:t>
            </a:r>
            <a:endParaRPr lang="lv-LV" sz="1500" dirty="0" smtClean="0"/>
          </a:p>
          <a:p>
            <a:pPr marL="342900" indent="-342900">
              <a:buFontTx/>
              <a:buChar char="-"/>
            </a:pPr>
            <a:endParaRPr lang="lv-LV" dirty="0"/>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a:p>
        </p:txBody>
      </p:sp>
      <p:sp>
        <p:nvSpPr>
          <p:cNvPr id="6" name="Slide Number Placeholder 5"/>
          <p:cNvSpPr>
            <a:spLocks noGrp="1"/>
          </p:cNvSpPr>
          <p:nvPr>
            <p:ph type="sldNum" sz="quarter" idx="13"/>
          </p:nvPr>
        </p:nvSpPr>
        <p:spPr/>
        <p:txBody>
          <a:bodyPr/>
          <a:lstStyle/>
          <a:p>
            <a:pPr>
              <a:defRPr/>
            </a:pPr>
            <a:fld id="{3175F3B2-1AC2-40E8-AFC4-6F1ECD60BAAA}" type="slidenum">
              <a:rPr lang="en-US" altLang="lv-LV" smtClean="0"/>
              <a:pPr>
                <a:defRPr/>
              </a:pPr>
              <a:t>7</a:t>
            </a:fld>
            <a:endParaRPr lang="en-US" altLang="lv-LV" dirty="0"/>
          </a:p>
        </p:txBody>
      </p:sp>
    </p:spTree>
    <p:extLst>
      <p:ext uri="{BB962C8B-B14F-4D97-AF65-F5344CB8AC3E}">
        <p14:creationId xmlns:p14="http://schemas.microsoft.com/office/powerpoint/2010/main" val="8450336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sz="2200" dirty="0" smtClean="0">
                <a:solidFill>
                  <a:srgbClr val="7030A0"/>
                </a:solidFill>
              </a:rPr>
              <a:t>Grozījumi Ministru kabineta 2013.gada 27.augusta noteikumos Nr.675 «Veselības inspekcijas maksas pakalpojumu cenrādis» </a:t>
            </a:r>
            <a:endParaRPr lang="lv-LV" sz="2200" dirty="0">
              <a:solidFill>
                <a:srgbClr val="7030A0"/>
              </a:solidFill>
            </a:endParaRPr>
          </a:p>
        </p:txBody>
      </p:sp>
      <p:sp>
        <p:nvSpPr>
          <p:cNvPr id="3" name="Content Placeholder 2"/>
          <p:cNvSpPr>
            <a:spLocks noGrp="1"/>
          </p:cNvSpPr>
          <p:nvPr>
            <p:ph idx="1"/>
          </p:nvPr>
        </p:nvSpPr>
        <p:spPr>
          <a:xfrm>
            <a:off x="834501" y="1917577"/>
            <a:ext cx="7852299" cy="4208596"/>
          </a:xfrm>
        </p:spPr>
        <p:txBody>
          <a:bodyPr>
            <a:normAutofit fontScale="92500" lnSpcReduction="20000"/>
          </a:bodyPr>
          <a:lstStyle/>
          <a:p>
            <a:r>
              <a:rPr lang="lv-LV" dirty="0" smtClean="0"/>
              <a:t>MK 18.07.2017</a:t>
            </a:r>
            <a:r>
              <a:rPr lang="lv-LV" dirty="0"/>
              <a:t>. noteikumi </a:t>
            </a:r>
            <a:r>
              <a:rPr lang="lv-LV" dirty="0" smtClean="0"/>
              <a:t>Nr.413</a:t>
            </a:r>
          </a:p>
          <a:p>
            <a:endParaRPr lang="lv-LV" dirty="0"/>
          </a:p>
          <a:p>
            <a:pPr marL="342900" indent="-342900">
              <a:buFontTx/>
              <a:buChar char="-"/>
            </a:pPr>
            <a:r>
              <a:rPr lang="lv-LV" dirty="0" smtClean="0"/>
              <a:t>Veselības inspekcijas (VI) Atzinums par bērnu nometnes gatavību uzsākt darbību no 01.10.2017. ir maksas pakalpojums (ietverta arī samaksa par autotransporta pakalpojumu VI speciālistiem);</a:t>
            </a:r>
          </a:p>
          <a:p>
            <a:pPr marL="342900" indent="-342900">
              <a:buFontTx/>
              <a:buChar char="-"/>
            </a:pPr>
            <a:r>
              <a:rPr lang="lv-LV" dirty="0" smtClean="0"/>
              <a:t>VI Atzinums ir derīgs konkrētai nometnei attiecīgajā </a:t>
            </a:r>
            <a:r>
              <a:rPr lang="lv-LV" dirty="0"/>
              <a:t>d</a:t>
            </a:r>
            <a:r>
              <a:rPr lang="lv-LV" dirty="0" smtClean="0"/>
              <a:t>arbības periodā;</a:t>
            </a:r>
          </a:p>
          <a:p>
            <a:pPr marL="342900" indent="-342900">
              <a:buFontTx/>
              <a:buChar char="-"/>
            </a:pPr>
            <a:r>
              <a:rPr lang="lv-LV" dirty="0" smtClean="0"/>
              <a:t>Aicinājums nokārtot vienu maksas Atzinumu viena organizētāja bērnu nometnēm konkrētajā vietā uz vienu kalendāro gadu;</a:t>
            </a:r>
          </a:p>
          <a:p>
            <a:pPr marL="342900" indent="-342900">
              <a:buFontTx/>
              <a:buChar char="-"/>
            </a:pPr>
            <a:r>
              <a:rPr lang="lv-LV" dirty="0" smtClean="0"/>
              <a:t>Pieteikumu VI Atzinuma saņemšanai iesniegt vismaz mēnesi iepriekš;</a:t>
            </a:r>
          </a:p>
          <a:p>
            <a:pPr marL="342900" indent="-342900">
              <a:buFontTx/>
              <a:buChar char="-"/>
            </a:pPr>
            <a:r>
              <a:rPr lang="lv-LV" dirty="0" smtClean="0"/>
              <a:t>Ja bērnu nometne nav saņēmusi Atzinumu, organizētājam tiks sastādīts protokols</a:t>
            </a:r>
          </a:p>
          <a:p>
            <a:pPr marL="342900" indent="-342900">
              <a:buFontTx/>
              <a:buChar char="-"/>
            </a:pPr>
            <a:endParaRPr lang="lv-LV" dirty="0" smtClean="0"/>
          </a:p>
          <a:p>
            <a:pPr marL="342900" indent="-342900">
              <a:buFontTx/>
              <a:buChar char="-"/>
            </a:pPr>
            <a:endParaRPr lang="lv-LV" dirty="0"/>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a:p>
        </p:txBody>
      </p:sp>
      <p:sp>
        <p:nvSpPr>
          <p:cNvPr id="6" name="Slide Number Placeholder 5"/>
          <p:cNvSpPr>
            <a:spLocks noGrp="1"/>
          </p:cNvSpPr>
          <p:nvPr>
            <p:ph type="sldNum" sz="quarter" idx="13"/>
          </p:nvPr>
        </p:nvSpPr>
        <p:spPr/>
        <p:txBody>
          <a:bodyPr/>
          <a:lstStyle/>
          <a:p>
            <a:pPr>
              <a:defRPr/>
            </a:pPr>
            <a:fld id="{3175F3B2-1AC2-40E8-AFC4-6F1ECD60BAAA}" type="slidenum">
              <a:rPr lang="en-US" altLang="lv-LV" smtClean="0"/>
              <a:pPr>
                <a:defRPr/>
              </a:pPr>
              <a:t>8</a:t>
            </a:fld>
            <a:endParaRPr lang="en-US" altLang="lv-LV" dirty="0"/>
          </a:p>
        </p:txBody>
      </p:sp>
    </p:spTree>
    <p:extLst>
      <p:ext uri="{BB962C8B-B14F-4D97-AF65-F5344CB8AC3E}">
        <p14:creationId xmlns:p14="http://schemas.microsoft.com/office/powerpoint/2010/main" val="11959130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lv-LV" sz="2000" u="sng" dirty="0">
                <a:solidFill>
                  <a:srgbClr val="7030A0"/>
                </a:solidFill>
              </a:rPr>
              <a:t>Projekts</a:t>
            </a:r>
            <a:r>
              <a:rPr lang="lv-LV" sz="2000" dirty="0">
                <a:solidFill>
                  <a:srgbClr val="7030A0"/>
                </a:solidFill>
              </a:rPr>
              <a:t> </a:t>
            </a:r>
            <a:r>
              <a:rPr lang="lv-LV" sz="2000" dirty="0" smtClean="0">
                <a:solidFill>
                  <a:srgbClr val="7030A0"/>
                </a:solidFill>
              </a:rPr>
              <a:t>grozījumiem Ministru </a:t>
            </a:r>
            <a:r>
              <a:rPr lang="lv-LV" sz="2000" dirty="0">
                <a:solidFill>
                  <a:srgbClr val="7030A0"/>
                </a:solidFill>
              </a:rPr>
              <a:t>kabineta 2009.gada </a:t>
            </a:r>
            <a:r>
              <a:rPr lang="lv-LV" sz="2000" dirty="0" smtClean="0">
                <a:solidFill>
                  <a:srgbClr val="7030A0"/>
                </a:solidFill>
              </a:rPr>
              <a:t>24.novembra </a:t>
            </a:r>
            <a:r>
              <a:rPr lang="lv-LV" sz="2000" dirty="0">
                <a:solidFill>
                  <a:srgbClr val="7030A0"/>
                </a:solidFill>
              </a:rPr>
              <a:t>noteikumos </a:t>
            </a:r>
            <a:r>
              <a:rPr lang="lv-LV" sz="2000" dirty="0" smtClean="0">
                <a:solidFill>
                  <a:srgbClr val="7030A0"/>
                </a:solidFill>
              </a:rPr>
              <a:t>Nr.1338 «Kārtība, kādā nodrošināma izglītojamo drošība izglītības iestādēs un to organizētajos pasākumos» </a:t>
            </a:r>
            <a:br>
              <a:rPr lang="lv-LV" sz="2000" dirty="0" smtClean="0">
                <a:solidFill>
                  <a:srgbClr val="7030A0"/>
                </a:solidFill>
              </a:rPr>
            </a:br>
            <a:r>
              <a:rPr lang="lv-LV" sz="2000" dirty="0">
                <a:solidFill>
                  <a:srgbClr val="7030A0"/>
                </a:solidFill>
              </a:rPr>
              <a:t/>
            </a:r>
            <a:br>
              <a:rPr lang="lv-LV" sz="2000" dirty="0">
                <a:solidFill>
                  <a:srgbClr val="7030A0"/>
                </a:solidFill>
              </a:rPr>
            </a:br>
            <a:endParaRPr lang="lv-LV" sz="2000" dirty="0">
              <a:solidFill>
                <a:srgbClr val="7030A0"/>
              </a:solidFill>
            </a:endParaRPr>
          </a:p>
        </p:txBody>
      </p:sp>
      <p:sp>
        <p:nvSpPr>
          <p:cNvPr id="3" name="Content Placeholder 2"/>
          <p:cNvSpPr>
            <a:spLocks noGrp="1"/>
          </p:cNvSpPr>
          <p:nvPr>
            <p:ph idx="1"/>
          </p:nvPr>
        </p:nvSpPr>
        <p:spPr>
          <a:xfrm>
            <a:off x="665825" y="1752600"/>
            <a:ext cx="8020976" cy="4876800"/>
          </a:xfrm>
        </p:spPr>
        <p:txBody>
          <a:bodyPr>
            <a:normAutofit/>
          </a:bodyPr>
          <a:lstStyle/>
          <a:p>
            <a:pPr marL="939800" lvl="2" indent="0">
              <a:buNone/>
            </a:pPr>
            <a:endParaRPr lang="lv-LV" dirty="0"/>
          </a:p>
          <a:p>
            <a:endParaRPr lang="lv-LV" dirty="0" smtClean="0"/>
          </a:p>
          <a:p>
            <a:r>
              <a:rPr lang="lv-LV" b="1" dirty="0" smtClean="0"/>
              <a:t>Svītrot 25.punktu </a:t>
            </a:r>
            <a:r>
              <a:rPr lang="lv-LV" dirty="0" smtClean="0"/>
              <a:t>«Vadītājs nodrošina, lai izglītības iestādes īstenotajās profesionālās ievirzes izglītības programmās un organizētajās sporta nodarbībās (izņemot sporta stundas) piedalītos tikai tie izglītojamie, kuriem ir ģimenes ārsta vai sporta ārsta mācību gada sākumā izsniegta izziņa par atļauju darboties paaugstinātas fiziskās slodzes apstākļos» </a:t>
            </a:r>
            <a:endParaRPr lang="lv-LV" dirty="0"/>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a:p>
        </p:txBody>
      </p:sp>
      <p:sp>
        <p:nvSpPr>
          <p:cNvPr id="6" name="Slide Number Placeholder 5"/>
          <p:cNvSpPr>
            <a:spLocks noGrp="1"/>
          </p:cNvSpPr>
          <p:nvPr>
            <p:ph type="sldNum" sz="quarter" idx="13"/>
          </p:nvPr>
        </p:nvSpPr>
        <p:spPr/>
        <p:txBody>
          <a:bodyPr/>
          <a:lstStyle/>
          <a:p>
            <a:pPr>
              <a:defRPr/>
            </a:pPr>
            <a:fld id="{3175F3B2-1AC2-40E8-AFC4-6F1ECD60BAAA}" type="slidenum">
              <a:rPr lang="en-US" altLang="lv-LV" smtClean="0"/>
              <a:pPr>
                <a:defRPr/>
              </a:pPr>
              <a:t>9</a:t>
            </a:fld>
            <a:endParaRPr lang="en-US" altLang="lv-LV" dirty="0"/>
          </a:p>
        </p:txBody>
      </p:sp>
    </p:spTree>
    <p:extLst>
      <p:ext uri="{BB962C8B-B14F-4D97-AF65-F5344CB8AC3E}">
        <p14:creationId xmlns:p14="http://schemas.microsoft.com/office/powerpoint/2010/main" val="1638089691"/>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89_Prezentacija_templateLV</Template>
  <TotalTime>4138</TotalTime>
  <Words>670</Words>
  <Application>Microsoft Office PowerPoint</Application>
  <PresentationFormat>On-screen Show (4:3)</PresentationFormat>
  <Paragraphs>75</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89_Prezentacija_templateLV</vt:lpstr>
      <vt:lpstr> Aktualitātes audzināšanas darbā 2017./2018.mācību gadā</vt:lpstr>
      <vt:lpstr>PowerPoint Presentation</vt:lpstr>
      <vt:lpstr>Ministru kabineta 2016.gada 15.jūlija noteikumi Nr.480 «Izglītojamo audzināšanas vadlīnijas un informācijas, mācību līdzekļu, materiālu un mācību un audzināšanas metožu izvērtēšanas kārtība»</vt:lpstr>
      <vt:lpstr>2018.gads- Latvijas valsts 100gades gads </vt:lpstr>
      <vt:lpstr>Nozīmīgākie pasākumi interešu izglītībā 2017./2018.māc.gadā</vt:lpstr>
      <vt:lpstr>«Atbalsts izglītojamo individuālo kompetenču attīstībai» (projekts Nr. 8.3.2.2/16/I/001)  </vt:lpstr>
      <vt:lpstr>Grozījumi Ministru kabineta 2009.gada 1.septembra noteikumos Nr.981 «Bērnu nometņu organizēšanas un darbības kārtība»</vt:lpstr>
      <vt:lpstr>Grozījumi Ministru kabineta 2013.gada 27.augusta noteikumos Nr.675 «Veselības inspekcijas maksas pakalpojumu cenrādis» </vt:lpstr>
      <vt:lpstr>Projekts grozījumiem Ministru kabineta 2009.gada 24.novembra noteikumos Nr.1338 «Kārtība, kādā nodrošināma izglītojamo drošība izglītības iestādēs un to organizētajos pasākumos»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Astra Aukšmuksta</cp:lastModifiedBy>
  <cp:revision>348</cp:revision>
  <cp:lastPrinted>2016-02-17T11:30:46Z</cp:lastPrinted>
  <dcterms:created xsi:type="dcterms:W3CDTF">2014-11-20T14:46:47Z</dcterms:created>
  <dcterms:modified xsi:type="dcterms:W3CDTF">2017-09-26T06:13:21Z</dcterms:modified>
</cp:coreProperties>
</file>