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60" r:id="rId2"/>
    <p:sldId id="259" r:id="rId3"/>
    <p:sldId id="256" r:id="rId4"/>
    <p:sldId id="261" r:id="rId5"/>
    <p:sldId id="257" r:id="rId6"/>
    <p:sldId id="258" r:id="rId7"/>
  </p:sldIdLst>
  <p:sldSz cx="9144000" cy="6858000" type="screen4x3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59" d="100"/>
          <a:sy n="59" d="100"/>
        </p:scale>
        <p:origin x="13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alvenes vietturis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uma vietturis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07A93-4FCC-4A86-8003-4DBD3219ADDC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4" name="Slaida attēla vietturi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v-LV"/>
          </a:p>
        </p:txBody>
      </p:sp>
      <p:sp>
        <p:nvSpPr>
          <p:cNvPr id="5" name="Piezīmju vietturi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lv-LV"/>
          </a:p>
        </p:txBody>
      </p:sp>
      <p:sp>
        <p:nvSpPr>
          <p:cNvPr id="6" name="Kājenes vietturis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aida numura vietturis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DCA45-E343-49AE-9AFA-04F9A477300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43040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rsraksta slai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v-LV" smtClean="0"/>
              <a:t>Noklikšķiniet, lai rediģētu šablona apakšvirsraksta stilu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267671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Virsraksts un vertikāls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51315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āls virsraksts un te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818785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rsraksts un satu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61442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adaļas galve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901736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ivi satura blok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65332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līdzināj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83544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ai virsrak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1367897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k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979981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tur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681086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ttēls ar paraks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lv-LV" smtClean="0"/>
              <a:t>Noklikšķiniet uz ikonas, lai pievienotu attēlu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v-LV" smtClean="0"/>
              <a:t>Rediģēt šablona teksta stilus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3499719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v-LV" smtClean="0"/>
              <a:t>Rediģēt šablona virsraksta stilu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v-LV" smtClean="0"/>
              <a:t>Rediģēt šablona teksta stilus</a:t>
            </a:r>
          </a:p>
          <a:p>
            <a:pPr lvl="1"/>
            <a:r>
              <a:rPr lang="lv-LV" smtClean="0"/>
              <a:t>Otrais līmenis</a:t>
            </a:r>
          </a:p>
          <a:p>
            <a:pPr lvl="2"/>
            <a:r>
              <a:rPr lang="lv-LV" smtClean="0"/>
              <a:t>Trešais līmenis</a:t>
            </a:r>
          </a:p>
          <a:p>
            <a:pPr lvl="3"/>
            <a:r>
              <a:rPr lang="lv-LV" smtClean="0"/>
              <a:t>Ceturtais līmenis</a:t>
            </a:r>
          </a:p>
          <a:p>
            <a:pPr lvl="4"/>
            <a:r>
              <a:rPr lang="lv-LV" smtClean="0"/>
              <a:t>Piektais līmenis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533E7A-B55B-4135-97F9-18582A5D9A95}" type="datetimeFigureOut">
              <a:rPr lang="lv-LV" smtClean="0"/>
              <a:t>02.05.2017</a:t>
            </a:fld>
            <a:endParaRPr lang="lv-LV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3DE67-539D-45EA-A908-6AF8AD85BBAC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59982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No skolas uz mājām</a:t>
            </a:r>
            <a:endParaRPr lang="lv-LV" dirty="0"/>
          </a:p>
        </p:txBody>
      </p:sp>
      <p:pic>
        <p:nvPicPr>
          <p:cNvPr id="4" name="Satura vietturis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557" y="1825625"/>
            <a:ext cx="3006886" cy="4351338"/>
          </a:xfrm>
        </p:spPr>
      </p:pic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v-LV" smtClean="0"/>
              <a:t>6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53611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Pusdienas</a:t>
            </a:r>
            <a:endParaRPr lang="lv-LV" dirty="0"/>
          </a:p>
        </p:txBody>
      </p:sp>
      <p:pic>
        <p:nvPicPr>
          <p:cNvPr id="4" name="Satura vietturis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44" y="1562894"/>
            <a:ext cx="4540497" cy="4540497"/>
          </a:xfrm>
        </p:spPr>
      </p:pic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v-LV" smtClean="0"/>
              <a:t>5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7413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Mana darba diena</a:t>
            </a:r>
            <a:endParaRPr lang="lv-LV" dirty="0"/>
          </a:p>
        </p:txBody>
      </p:sp>
      <p:sp>
        <p:nvSpPr>
          <p:cNvPr id="4" name="Kājenes vietturi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v-LV" smtClean="0"/>
              <a:t>1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05494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>
          <a:xfrm>
            <a:off x="1112126" y="116035"/>
            <a:ext cx="7886700" cy="1325563"/>
          </a:xfrm>
        </p:spPr>
        <p:txBody>
          <a:bodyPr/>
          <a:lstStyle/>
          <a:p>
            <a:r>
              <a:rPr lang="lv-LV" dirty="0" smtClean="0"/>
              <a:t>Pulkstenis rāda 7.00</a:t>
            </a:r>
            <a:endParaRPr lang="lv-LV" dirty="0"/>
          </a:p>
        </p:txBody>
      </p:sp>
      <p:sp>
        <p:nvSpPr>
          <p:cNvPr id="5" name="Labā bultiņa 4"/>
          <p:cNvSpPr/>
          <p:nvPr/>
        </p:nvSpPr>
        <p:spPr>
          <a:xfrm>
            <a:off x="5388552" y="2811259"/>
            <a:ext cx="1452995" cy="332186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6" name="Labā bultiņa 5"/>
          <p:cNvSpPr/>
          <p:nvPr/>
        </p:nvSpPr>
        <p:spPr>
          <a:xfrm>
            <a:off x="5764610" y="3742479"/>
            <a:ext cx="957584" cy="312990"/>
          </a:xfrm>
          <a:prstGeom prst="rightArrow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1" name="Kājenes vietturis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v-LV" smtClean="0"/>
              <a:t>2</a:t>
            </a:r>
            <a:endParaRPr lang="lv-LV"/>
          </a:p>
        </p:txBody>
      </p:sp>
      <p:sp>
        <p:nvSpPr>
          <p:cNvPr id="8" name="Ovāls 7"/>
          <p:cNvSpPr/>
          <p:nvPr/>
        </p:nvSpPr>
        <p:spPr>
          <a:xfrm>
            <a:off x="1838747" y="1647469"/>
            <a:ext cx="3102429" cy="3102429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7897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Pamostos</a:t>
            </a:r>
            <a:endParaRPr lang="lv-LV" dirty="0"/>
          </a:p>
        </p:txBody>
      </p:sp>
      <p:pic>
        <p:nvPicPr>
          <p:cNvPr id="4" name="Satura vietturis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030" y="1690689"/>
            <a:ext cx="4017251" cy="3842588"/>
          </a:xfrm>
        </p:spPr>
      </p:pic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v-LV" smtClean="0"/>
              <a:t>3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43031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irsrakst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v-LV" dirty="0" smtClean="0"/>
              <a:t>Dodos uz skolu</a:t>
            </a:r>
            <a:endParaRPr lang="lv-LV" dirty="0"/>
          </a:p>
        </p:txBody>
      </p:sp>
      <p:pic>
        <p:nvPicPr>
          <p:cNvPr id="4" name="Satura vietturis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703" y="1943336"/>
            <a:ext cx="5428593" cy="4167489"/>
          </a:xfrm>
        </p:spPr>
      </p:pic>
      <p:sp>
        <p:nvSpPr>
          <p:cNvPr id="5" name="Kājenes vietturi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v-LV" smtClean="0"/>
              <a:t>4</a:t>
            </a:r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0726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dizains">
  <a:themeElements>
    <a:clrScheme name="Office dizain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dizains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dizain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dizai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</TotalTime>
  <Words>21</Words>
  <Application>Microsoft Office PowerPoint</Application>
  <PresentationFormat>Slaidrāde ekrānā (4:3)</PresentationFormat>
  <Paragraphs>12</Paragraphs>
  <Slides>6</Slides>
  <Notes>0</Notes>
  <HiddenSlides>0</HiddenSlides>
  <MMClips>0</MMClips>
  <ScaleCrop>false</ScaleCrop>
  <HeadingPairs>
    <vt:vector size="6" baseType="variant">
      <vt:variant>
        <vt:lpstr>Lietotie fonti</vt:lpstr>
      </vt:variant>
      <vt:variant>
        <vt:i4>3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dizains</vt:lpstr>
      <vt:lpstr>No skolas uz mājām</vt:lpstr>
      <vt:lpstr>Pusdienas</vt:lpstr>
      <vt:lpstr>Mana darba diena</vt:lpstr>
      <vt:lpstr>Pulkstenis rāda 7.00</vt:lpstr>
      <vt:lpstr>Pamostos</vt:lpstr>
      <vt:lpstr>Dodos uz skolu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Mana darba diena</dc:title>
  <dc:creator>Sistēmas Windows lietotājs</dc:creator>
  <cp:lastModifiedBy>Sistēmas Windows lietotājs</cp:lastModifiedBy>
  <cp:revision>6</cp:revision>
  <dcterms:created xsi:type="dcterms:W3CDTF">2017-04-28T11:08:20Z</dcterms:created>
  <dcterms:modified xsi:type="dcterms:W3CDTF">2017-05-02T07:55:24Z</dcterms:modified>
</cp:coreProperties>
</file>