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8" r:id="rId3"/>
    <p:sldId id="256" r:id="rId4"/>
    <p:sldId id="261" r:id="rId5"/>
    <p:sldId id="259" r:id="rId6"/>
    <p:sldId id="262" r:id="rId7"/>
    <p:sldId id="263" r:id="rId8"/>
    <p:sldId id="257" r:id="rId9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v-LV" smtClean="0"/>
              <a:t>Noklikšķiniet, lai rediģētu šablona apakšvirsraksta stilu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FB66-0032-4EC6-BD5A-86D3C6D7C705}" type="datetimeFigureOut">
              <a:rPr lang="lv-LV" smtClean="0"/>
              <a:t>21.04.2018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76B1A-F191-4657-8CCE-A0BFC1A50F0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666363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FB66-0032-4EC6-BD5A-86D3C6D7C705}" type="datetimeFigureOut">
              <a:rPr lang="lv-LV" smtClean="0"/>
              <a:t>21.04.2018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76B1A-F191-4657-8CCE-A0BFC1A50F0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224098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FB66-0032-4EC6-BD5A-86D3C6D7C705}" type="datetimeFigureOut">
              <a:rPr lang="lv-LV" smtClean="0"/>
              <a:t>21.04.2018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76B1A-F191-4657-8CCE-A0BFC1A50F0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2961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FB66-0032-4EC6-BD5A-86D3C6D7C705}" type="datetimeFigureOut">
              <a:rPr lang="lv-LV" smtClean="0"/>
              <a:t>21.04.2018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76B1A-F191-4657-8CCE-A0BFC1A50F0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40061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FB66-0032-4EC6-BD5A-86D3C6D7C705}" type="datetimeFigureOut">
              <a:rPr lang="lv-LV" smtClean="0"/>
              <a:t>21.04.2018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76B1A-F191-4657-8CCE-A0BFC1A50F0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455990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a blo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FB66-0032-4EC6-BD5A-86D3C6D7C705}" type="datetimeFigureOut">
              <a:rPr lang="lv-LV" smtClean="0"/>
              <a:t>21.04.2018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76B1A-F191-4657-8CCE-A0BFC1A50F0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0043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FB66-0032-4EC6-BD5A-86D3C6D7C705}" type="datetimeFigureOut">
              <a:rPr lang="lv-LV" smtClean="0"/>
              <a:t>21.04.2018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76B1A-F191-4657-8CCE-A0BFC1A50F0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72274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FB66-0032-4EC6-BD5A-86D3C6D7C705}" type="datetimeFigureOut">
              <a:rPr lang="lv-LV" smtClean="0"/>
              <a:t>21.04.2018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76B1A-F191-4657-8CCE-A0BFC1A50F0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012640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FB66-0032-4EC6-BD5A-86D3C6D7C705}" type="datetimeFigureOut">
              <a:rPr lang="lv-LV" smtClean="0"/>
              <a:t>21.04.2018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76B1A-F191-4657-8CCE-A0BFC1A50F0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38869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FB66-0032-4EC6-BD5A-86D3C6D7C705}" type="datetimeFigureOut">
              <a:rPr lang="lv-LV" smtClean="0"/>
              <a:t>21.04.2018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76B1A-F191-4657-8CCE-A0BFC1A50F0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92732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v-LV" smtClean="0"/>
              <a:t>Noklikšķiniet uz ikonas, lai pievienotu attēlu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FB66-0032-4EC6-BD5A-86D3C6D7C705}" type="datetimeFigureOut">
              <a:rPr lang="lv-LV" smtClean="0"/>
              <a:t>21.04.2018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76B1A-F191-4657-8CCE-A0BFC1A50F0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39628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AFB66-0032-4EC6-BD5A-86D3C6D7C705}" type="datetimeFigureOut">
              <a:rPr lang="lv-LV" smtClean="0"/>
              <a:t>21.04.2018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76B1A-F191-4657-8CCE-A0BFC1A50F0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369860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520584" y="356813"/>
            <a:ext cx="7886700" cy="1325563"/>
          </a:xfrm>
        </p:spPr>
        <p:txBody>
          <a:bodyPr>
            <a:normAutofit/>
          </a:bodyPr>
          <a:lstStyle/>
          <a:p>
            <a:r>
              <a:rPr lang="lv-LV" sz="6600" b="1" dirty="0">
                <a:solidFill>
                  <a:srgbClr val="98B6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lv-LV" dirty="0"/>
          </a:p>
          <a:p>
            <a:pPr marL="0" indent="0">
              <a:buNone/>
            </a:pPr>
            <a:r>
              <a:rPr lang="lv-LV" dirty="0"/>
              <a:t>Tad nosnaudās vel kādu brīdi</a:t>
            </a:r>
          </a:p>
          <a:p>
            <a:pPr marL="0" indent="0">
              <a:buNone/>
            </a:pPr>
            <a:r>
              <a:rPr lang="lv-LV" dirty="0"/>
              <a:t>Un nogaršoja </a:t>
            </a:r>
            <a:r>
              <a:rPr lang="lv-LV" dirty="0" err="1"/>
              <a:t>cē</a:t>
            </a:r>
            <a:r>
              <a:rPr lang="lv-LV" dirty="0"/>
              <a:t>. </a:t>
            </a:r>
          </a:p>
          <a:p>
            <a:pPr marL="0" indent="0">
              <a:buNone/>
            </a:pPr>
            <a:r>
              <a:rPr lang="lv-LV" dirty="0"/>
              <a:t>Kad pusdienlaikā kļuva karsts</a:t>
            </a:r>
          </a:p>
          <a:p>
            <a:pPr marL="0" indent="0">
              <a:buNone/>
            </a:pPr>
            <a:r>
              <a:rPr lang="lv-LV" dirty="0"/>
              <a:t>Un apetīte </a:t>
            </a:r>
            <a:r>
              <a:rPr lang="lv-LV" dirty="0" smtClean="0"/>
              <a:t>klāt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997455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6600" b="1" dirty="0" smtClean="0">
                <a:solidFill>
                  <a:srgbClr val="98B6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</a:t>
            </a:r>
            <a:endParaRPr lang="lv-LV" sz="6600" b="1" dirty="0">
              <a:solidFill>
                <a:srgbClr val="98B62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lv-LV" dirty="0" smtClean="0"/>
              <a:t>Rāpo</a:t>
            </a:r>
            <a:r>
              <a:rPr lang="lv-LV" dirty="0"/>
              <a:t>, rāpo, rāpo, rāpo</a:t>
            </a:r>
          </a:p>
          <a:p>
            <a:pPr marL="0" indent="0">
              <a:buNone/>
            </a:pPr>
            <a:r>
              <a:rPr lang="lv-LV" dirty="0"/>
              <a:t>Rāpo , rāpo, tārpiņš mazs</a:t>
            </a:r>
          </a:p>
          <a:p>
            <a:pPr marL="0" indent="0">
              <a:buNone/>
            </a:pPr>
            <a:r>
              <a:rPr lang="lv-LV" dirty="0"/>
              <a:t>Rāpo, rāpo, rāpo, rāpo,</a:t>
            </a:r>
          </a:p>
          <a:p>
            <a:pPr marL="0" indent="0">
              <a:buNone/>
            </a:pPr>
            <a:r>
              <a:rPr lang="lv-LV" dirty="0"/>
              <a:t>Kuram garšo grāmatas. </a:t>
            </a:r>
          </a:p>
        </p:txBody>
      </p:sp>
    </p:spTree>
    <p:extLst>
      <p:ext uri="{BB962C8B-B14F-4D97-AF65-F5344CB8AC3E}">
        <p14:creationId xmlns:p14="http://schemas.microsoft.com/office/powerpoint/2010/main" val="4202613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Burtu tārpiņš</a:t>
            </a:r>
            <a:endParaRPr lang="lv-LV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Apakšvirsrakst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 smtClean="0"/>
              <a:t>Inese </a:t>
            </a:r>
            <a:r>
              <a:rPr lang="lv-LV" dirty="0"/>
              <a:t>Zandere</a:t>
            </a:r>
          </a:p>
        </p:txBody>
      </p:sp>
    </p:spTree>
    <p:extLst>
      <p:ext uri="{BB962C8B-B14F-4D97-AF65-F5344CB8AC3E}">
        <p14:creationId xmlns:p14="http://schemas.microsoft.com/office/powerpoint/2010/main" val="3005994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6600" b="1" dirty="0">
                <a:solidFill>
                  <a:srgbClr val="98B6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lv-LV" dirty="0" smtClean="0"/>
              <a:t>Tad </a:t>
            </a:r>
            <a:r>
              <a:rPr lang="lv-LV" dirty="0"/>
              <a:t>burtiņus no </a:t>
            </a:r>
            <a:r>
              <a:rPr lang="lv-LV" dirty="0" err="1"/>
              <a:t>dē</a:t>
            </a:r>
            <a:r>
              <a:rPr lang="lv-LV" dirty="0"/>
              <a:t> līdz </a:t>
            </a:r>
            <a:r>
              <a:rPr lang="lv-LV" dirty="0" err="1"/>
              <a:t>pē</a:t>
            </a:r>
            <a:endParaRPr lang="lv-LV" dirty="0"/>
          </a:p>
          <a:p>
            <a:pPr marL="0" indent="0">
              <a:buNone/>
            </a:pPr>
            <a:r>
              <a:rPr lang="lv-LV" dirty="0"/>
              <a:t>Viņš spēja notiesāt. </a:t>
            </a:r>
          </a:p>
          <a:p>
            <a:pPr marL="0" indent="0">
              <a:buNone/>
            </a:pPr>
            <a:r>
              <a:rPr lang="lv-LV" dirty="0"/>
              <a:t>Bet vakariņas </a:t>
            </a:r>
            <a:r>
              <a:rPr lang="lv-LV" dirty="0" smtClean="0"/>
              <a:t>ēdot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790519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6600" b="1" dirty="0">
                <a:solidFill>
                  <a:srgbClr val="98B6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lv-LV" dirty="0" smtClean="0"/>
              <a:t>Reiz </a:t>
            </a:r>
            <a:r>
              <a:rPr lang="lv-LV" dirty="0"/>
              <a:t>dzīvoja kāds tārpiņš</a:t>
            </a:r>
          </a:p>
          <a:p>
            <a:pPr marL="0" indent="0">
              <a:buNone/>
            </a:pPr>
            <a:r>
              <a:rPr lang="lv-LV" dirty="0"/>
              <a:t>Kas ēda grāmatas</a:t>
            </a:r>
          </a:p>
          <a:p>
            <a:pPr marL="0" indent="0">
              <a:buNone/>
            </a:pPr>
            <a:r>
              <a:rPr lang="lv-LV" dirty="0"/>
              <a:t>Viņš lasīt nemācēja</a:t>
            </a:r>
          </a:p>
          <a:p>
            <a:pPr marL="0" indent="0">
              <a:buNone/>
            </a:pPr>
            <a:r>
              <a:rPr lang="lv-LV" dirty="0"/>
              <a:t>Bet burtus grauza tas. </a:t>
            </a:r>
          </a:p>
          <a:p>
            <a:pPr marL="0" indent="0">
              <a:buNone/>
            </a:pPr>
            <a:r>
              <a:rPr lang="lv-LV" dirty="0"/>
              <a:t>No rīta agri brokastīs</a:t>
            </a:r>
          </a:p>
          <a:p>
            <a:pPr marL="0" indent="0">
              <a:buNone/>
            </a:pPr>
            <a:r>
              <a:rPr lang="lv-LV" dirty="0"/>
              <a:t>Tārps ēda ā un </a:t>
            </a:r>
            <a:r>
              <a:rPr lang="lv-LV" dirty="0" err="1" smtClean="0"/>
              <a:t>bē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569386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6600" b="1" dirty="0">
                <a:solidFill>
                  <a:srgbClr val="98B6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V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lv-LV" dirty="0"/>
          </a:p>
          <a:p>
            <a:pPr marL="0" indent="0">
              <a:buNone/>
            </a:pPr>
            <a:r>
              <a:rPr lang="lv-LV" dirty="0"/>
              <a:t>Tārps tikai jau līdz vē</a:t>
            </a:r>
          </a:p>
          <a:p>
            <a:pPr marL="0" indent="0">
              <a:buNone/>
            </a:pPr>
            <a:r>
              <a:rPr lang="lv-LV" dirty="0"/>
              <a:t>Ja naktī sagribējās ēst</a:t>
            </a:r>
          </a:p>
          <a:p>
            <a:pPr marL="0" indent="0">
              <a:buNone/>
            </a:pPr>
            <a:r>
              <a:rPr lang="lv-LV" dirty="0"/>
              <a:t>Tam atlika vēl </a:t>
            </a:r>
            <a:r>
              <a:rPr lang="lv-LV" dirty="0" err="1"/>
              <a:t>zē</a:t>
            </a:r>
            <a:r>
              <a:rPr lang="lv-LV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1689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575656" y="373439"/>
            <a:ext cx="7886700" cy="1325563"/>
          </a:xfrm>
        </p:spPr>
        <p:txBody>
          <a:bodyPr>
            <a:normAutofit/>
          </a:bodyPr>
          <a:lstStyle/>
          <a:p>
            <a:r>
              <a:rPr lang="lv-LV" sz="6600" b="1" dirty="0">
                <a:solidFill>
                  <a:srgbClr val="98B6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Z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lv-LV" dirty="0"/>
          </a:p>
          <a:p>
            <a:pPr marL="0" indent="0">
              <a:buNone/>
            </a:pPr>
            <a:r>
              <a:rPr lang="lv-LV" dirty="0" smtClean="0"/>
              <a:t>Viss </a:t>
            </a:r>
            <a:r>
              <a:rPr lang="lv-LV" dirty="0"/>
              <a:t>alfabēts nu iekšā</a:t>
            </a:r>
          </a:p>
          <a:p>
            <a:pPr marL="0" indent="0">
              <a:buNone/>
            </a:pPr>
            <a:r>
              <a:rPr lang="lv-LV" dirty="0" err="1"/>
              <a:t>Bij</a:t>
            </a:r>
            <a:r>
              <a:rPr lang="lv-LV" dirty="0"/>
              <a:t> tārpa vēderā</a:t>
            </a:r>
          </a:p>
          <a:p>
            <a:pPr marL="0" indent="0">
              <a:buNone/>
            </a:pPr>
            <a:r>
              <a:rPr lang="lv-LV" dirty="0"/>
              <a:t>Un dziesmiņu par sevi</a:t>
            </a:r>
          </a:p>
          <a:p>
            <a:pPr marL="0" indent="0">
              <a:buNone/>
            </a:pPr>
            <a:r>
              <a:rPr lang="lv-LV" dirty="0"/>
              <a:t>Viņš sacerēja tā: </a:t>
            </a:r>
          </a:p>
          <a:p>
            <a:pPr marL="0" indent="0">
              <a:buNone/>
            </a:pPr>
            <a:r>
              <a:rPr lang="lv-LV" dirty="0"/>
              <a:t>Rāpo, rāpo, rāpo, rāpo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lv-LV" dirty="0"/>
              <a:t>Rāpo , rāpo, tārpiņš mazs</a:t>
            </a:r>
            <a:endParaRPr lang="lv-LV" sz="6600" b="1" dirty="0">
              <a:solidFill>
                <a:srgbClr val="98B62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r>
              <a:rPr lang="lv-LV" dirty="0"/>
              <a:t>Rāpo, rāpo, rāpo, rāpo,</a:t>
            </a:r>
          </a:p>
          <a:p>
            <a:pPr marL="0" indent="0">
              <a:buNone/>
            </a:pPr>
            <a:r>
              <a:rPr lang="lv-LV" dirty="0"/>
              <a:t>Kuram garšo grāmatas.</a:t>
            </a:r>
          </a:p>
        </p:txBody>
      </p:sp>
    </p:spTree>
    <p:extLst>
      <p:ext uri="{BB962C8B-B14F-4D97-AF65-F5344CB8AC3E}">
        <p14:creationId xmlns:p14="http://schemas.microsoft.com/office/powerpoint/2010/main" val="3407468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maidoša sejiņa 3"/>
          <p:cNvSpPr/>
          <p:nvPr/>
        </p:nvSpPr>
        <p:spPr>
          <a:xfrm>
            <a:off x="4572002" y="2439975"/>
            <a:ext cx="822960" cy="773083"/>
          </a:xfrm>
          <a:prstGeom prst="smileyFace">
            <a:avLst>
              <a:gd name="adj" fmla="val 4653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5" name="Ovāls 14"/>
          <p:cNvSpPr/>
          <p:nvPr/>
        </p:nvSpPr>
        <p:spPr>
          <a:xfrm>
            <a:off x="3555771" y="2439975"/>
            <a:ext cx="868678" cy="84320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pSp>
        <p:nvGrpSpPr>
          <p:cNvPr id="51" name="Grupa 50"/>
          <p:cNvGrpSpPr/>
          <p:nvPr/>
        </p:nvGrpSpPr>
        <p:grpSpPr>
          <a:xfrm>
            <a:off x="4283134" y="1634027"/>
            <a:ext cx="133003" cy="268085"/>
            <a:chOff x="7456518" y="3349991"/>
            <a:chExt cx="133003" cy="268085"/>
          </a:xfrm>
        </p:grpSpPr>
        <p:cxnSp>
          <p:nvCxnSpPr>
            <p:cNvPr id="11" name="Taisns savienotājs 10"/>
            <p:cNvCxnSpPr/>
            <p:nvPr/>
          </p:nvCxnSpPr>
          <p:spPr>
            <a:xfrm flipV="1">
              <a:off x="7456518" y="3418571"/>
              <a:ext cx="33251" cy="1995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āls 11"/>
            <p:cNvSpPr/>
            <p:nvPr/>
          </p:nvSpPr>
          <p:spPr>
            <a:xfrm>
              <a:off x="7473143" y="3349991"/>
              <a:ext cx="116378" cy="9975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v-LV"/>
            </a:p>
          </p:txBody>
        </p:sp>
      </p:grpSp>
      <p:grpSp>
        <p:nvGrpSpPr>
          <p:cNvPr id="20" name="Grupa 19"/>
          <p:cNvGrpSpPr/>
          <p:nvPr/>
        </p:nvGrpSpPr>
        <p:grpSpPr>
          <a:xfrm>
            <a:off x="3724101" y="1507258"/>
            <a:ext cx="270163" cy="498763"/>
            <a:chOff x="6604461" y="4887884"/>
            <a:chExt cx="270163" cy="498763"/>
          </a:xfrm>
          <a:solidFill>
            <a:schemeClr val="accent6">
              <a:lumMod val="60000"/>
              <a:lumOff val="40000"/>
            </a:schemeClr>
          </a:solidFill>
        </p:grpSpPr>
        <p:cxnSp>
          <p:nvCxnSpPr>
            <p:cNvPr id="21" name="Taisns savienotājs 20"/>
            <p:cNvCxnSpPr/>
            <p:nvPr/>
          </p:nvCxnSpPr>
          <p:spPr>
            <a:xfrm>
              <a:off x="6724997" y="4887884"/>
              <a:ext cx="0" cy="290945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āls 21"/>
            <p:cNvSpPr/>
            <p:nvPr/>
          </p:nvSpPr>
          <p:spPr>
            <a:xfrm>
              <a:off x="6604461" y="5178829"/>
              <a:ext cx="270163" cy="207818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v-LV"/>
            </a:p>
          </p:txBody>
        </p:sp>
      </p:grpSp>
      <p:sp>
        <p:nvSpPr>
          <p:cNvPr id="54" name="Taisnstūris 53"/>
          <p:cNvSpPr/>
          <p:nvPr/>
        </p:nvSpPr>
        <p:spPr>
          <a:xfrm>
            <a:off x="668613" y="409693"/>
            <a:ext cx="100224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6600" b="1" dirty="0">
                <a:solidFill>
                  <a:srgbClr val="98B6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j-ea"/>
                <a:cs typeface="+mj-cs"/>
              </a:rPr>
              <a:t>Ž</a:t>
            </a:r>
          </a:p>
        </p:txBody>
      </p:sp>
    </p:spTree>
    <p:extLst>
      <p:ext uri="{BB962C8B-B14F-4D97-AF65-F5344CB8AC3E}">
        <p14:creationId xmlns:p14="http://schemas.microsoft.com/office/powerpoint/2010/main" val="914253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dizains">
  <a:themeElements>
    <a:clrScheme name="Office dizain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dizains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dizain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</TotalTime>
  <Words>142</Words>
  <Application>Microsoft Office PowerPoint</Application>
  <PresentationFormat>Slaidrāde ekrānā (4:3)</PresentationFormat>
  <Paragraphs>40</Paragraphs>
  <Slides>8</Slides>
  <Notes>0</Notes>
  <HiddenSlides>0</HiddenSlides>
  <MMClips>0</MMClips>
  <ScaleCrop>false</ScaleCrop>
  <HeadingPairs>
    <vt:vector size="6" baseType="variant">
      <vt:variant>
        <vt:lpstr>Lietotie fonti</vt:lpstr>
      </vt:variant>
      <vt:variant>
        <vt:i4>4</vt:i4>
      </vt:variant>
      <vt:variant>
        <vt:lpstr>Dizains</vt:lpstr>
      </vt:variant>
      <vt:variant>
        <vt:i4>1</vt:i4>
      </vt:variant>
      <vt:variant>
        <vt:lpstr>Slaidu virsraksti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Office dizains</vt:lpstr>
      <vt:lpstr>C</vt:lpstr>
      <vt:lpstr>A</vt:lpstr>
      <vt:lpstr>Burtu tārpiņš</vt:lpstr>
      <vt:lpstr>D</vt:lpstr>
      <vt:lpstr>B</vt:lpstr>
      <vt:lpstr>V</vt:lpstr>
      <vt:lpstr>Z</vt:lpstr>
      <vt:lpstr>PowerPoint prezentācija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prezentācija</dc:title>
  <dc:creator>Sistēmas Windows lietotājs</dc:creator>
  <cp:lastModifiedBy>Sistēmas Windows lietotājs</cp:lastModifiedBy>
  <cp:revision>10</cp:revision>
  <dcterms:created xsi:type="dcterms:W3CDTF">2018-04-20T09:08:41Z</dcterms:created>
  <dcterms:modified xsi:type="dcterms:W3CDTF">2018-04-21T07:27:34Z</dcterms:modified>
</cp:coreProperties>
</file>