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14"/>
  </p:notesMasterIdLst>
  <p:handoutMasterIdLst>
    <p:handoutMasterId r:id="rId15"/>
  </p:handoutMasterIdLst>
  <p:sldIdLst>
    <p:sldId id="257" r:id="rId2"/>
    <p:sldId id="267" r:id="rId3"/>
    <p:sldId id="273" r:id="rId4"/>
    <p:sldId id="266" r:id="rId5"/>
    <p:sldId id="269" r:id="rId6"/>
    <p:sldId id="270" r:id="rId7"/>
    <p:sldId id="271" r:id="rId8"/>
    <p:sldId id="276" r:id="rId9"/>
    <p:sldId id="275" r:id="rId10"/>
    <p:sldId id="274" r:id="rId11"/>
    <p:sldId id="278" r:id="rId12"/>
    <p:sldId id="277" r:id="rId13"/>
  </p:sldIdLst>
  <p:sldSz cx="9144000" cy="6858000" type="screen4x3"/>
  <p:notesSz cx="6761163" cy="99425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Dizaina stils 1 - izcēlum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96E67E-960F-4554-88E8-A8FCBDCD037D}" type="datetimeFigureOut">
              <a:rPr lang="lv-LV" smtClean="0"/>
              <a:t>11.03.2016.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603995-0A39-4923-99EC-84611EEB01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686271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504978-E799-4A17-BE1D-D105B54F4FC1}" type="datetimeFigureOut">
              <a:rPr lang="lv-LV" smtClean="0"/>
              <a:t>11.03.2016.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1243013"/>
            <a:ext cx="447198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5008DF-9095-4E17-BABD-BAADBD8BBC1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38239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1B0232-8F6B-49D4-B287-B8FDAFC9AD93}" type="slidenum">
              <a:rPr lang="lv-LV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lv-LV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1243013"/>
            <a:ext cx="4471987" cy="33559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427373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1B0232-8F6B-49D4-B287-B8FDAFC9AD93}" type="slidenum">
              <a:rPr lang="lv-LV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lv-LV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1243013"/>
            <a:ext cx="4471987" cy="33559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40016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5350" y="755650"/>
            <a:ext cx="4970463" cy="37290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35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10676601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5350" y="755650"/>
            <a:ext cx="4970463" cy="37290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35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1541344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isns savienotājs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Virsrakst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9" name="Apakšvirsrakst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lv-LV" smtClean="0"/>
              <a:t>Rediģēt šablona apakšvirsraksta stilu</a:t>
            </a:r>
            <a:endParaRPr kumimoji="0" lang="en-US"/>
          </a:p>
        </p:txBody>
      </p:sp>
      <p:sp>
        <p:nvSpPr>
          <p:cNvPr id="16" name="Datuma vietturis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DD097-8A32-45E2-876B-8751D2EBEE81}" type="datetimeFigureOut">
              <a:rPr lang="lv-LV" smtClean="0"/>
              <a:t>11.03.2016.</a:t>
            </a:fld>
            <a:endParaRPr lang="lv-LV"/>
          </a:p>
        </p:txBody>
      </p:sp>
      <p:sp>
        <p:nvSpPr>
          <p:cNvPr id="2" name="Kājenes vietturis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5" name="Slaida numura vietturis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1D59032-9763-402F-AD01-7DE695275E4A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DD097-8A32-45E2-876B-8751D2EBEE81}" type="datetimeFigureOut">
              <a:rPr lang="lv-LV" smtClean="0"/>
              <a:t>11.03.2016.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59032-9763-402F-AD01-7DE695275E4A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DD097-8A32-45E2-876B-8751D2EBEE81}" type="datetimeFigureOut">
              <a:rPr lang="lv-LV" smtClean="0"/>
              <a:t>11.03.2016.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59032-9763-402F-AD01-7DE695275E4A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Virsraksts 2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kumimoji="0" lang="lv-LV" dirty="0" smtClean="0"/>
              <a:t>Rediģēt šablona virsraksta stilu</a:t>
            </a:r>
            <a:endParaRPr kumimoji="0" lang="en-US" dirty="0"/>
          </a:p>
        </p:txBody>
      </p:sp>
      <p:sp>
        <p:nvSpPr>
          <p:cNvPr id="27" name="Satura vietturis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lv-LV" dirty="0" smtClean="0"/>
              <a:t>Rediģēt šablona teksta stilus</a:t>
            </a:r>
          </a:p>
          <a:p>
            <a:pPr lvl="1" eaLnBrk="1" latinLnBrk="0" hangingPunct="1"/>
            <a:r>
              <a:rPr lang="lv-LV" dirty="0" smtClean="0"/>
              <a:t>Otrais līmenis</a:t>
            </a:r>
          </a:p>
          <a:p>
            <a:pPr lvl="2" eaLnBrk="1" latinLnBrk="0" hangingPunct="1"/>
            <a:r>
              <a:rPr lang="lv-LV" dirty="0" smtClean="0"/>
              <a:t>Trešais līmenis</a:t>
            </a:r>
          </a:p>
          <a:p>
            <a:pPr lvl="3" eaLnBrk="1" latinLnBrk="0" hangingPunct="1"/>
            <a:r>
              <a:rPr lang="lv-LV" dirty="0" smtClean="0"/>
              <a:t>Ceturtais līmenis</a:t>
            </a:r>
          </a:p>
          <a:p>
            <a:pPr lvl="4" eaLnBrk="1" latinLnBrk="0" hangingPunct="1"/>
            <a:r>
              <a:rPr lang="lv-LV" dirty="0" smtClean="0"/>
              <a:t>Piektais līmenis</a:t>
            </a:r>
            <a:endParaRPr kumimoji="0" lang="en-US" dirty="0"/>
          </a:p>
        </p:txBody>
      </p:sp>
      <p:sp>
        <p:nvSpPr>
          <p:cNvPr id="25" name="Datuma vietturis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DD097-8A32-45E2-876B-8751D2EBEE81}" type="datetimeFigureOut">
              <a:rPr lang="lv-LV" smtClean="0"/>
              <a:t>11.03.2016.</a:t>
            </a:fld>
            <a:endParaRPr lang="lv-LV"/>
          </a:p>
        </p:txBody>
      </p:sp>
      <p:sp>
        <p:nvSpPr>
          <p:cNvPr id="19" name="Kājenes vietturis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lv-LV"/>
          </a:p>
        </p:txBody>
      </p:sp>
      <p:sp>
        <p:nvSpPr>
          <p:cNvPr id="16" name="Slaida numura vietturis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1D59032-9763-402F-AD01-7DE695275E4A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isns savienotājs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ksta vietturis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</p:txBody>
      </p:sp>
      <p:sp>
        <p:nvSpPr>
          <p:cNvPr id="19" name="Datuma vietturis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DD097-8A32-45E2-876B-8751D2EBEE81}" type="datetimeFigureOut">
              <a:rPr lang="lv-LV" smtClean="0"/>
              <a:t>11.03.2016.</a:t>
            </a:fld>
            <a:endParaRPr lang="lv-LV"/>
          </a:p>
        </p:txBody>
      </p:sp>
      <p:sp>
        <p:nvSpPr>
          <p:cNvPr id="11" name="Kājenes vietturis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6" name="Slaida numura vietturis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59032-9763-402F-AD01-7DE695275E4A}" type="slidenum">
              <a:rPr lang="lv-LV" smtClean="0"/>
              <a:t>‹#›</a:t>
            </a:fld>
            <a:endParaRPr lang="lv-LV"/>
          </a:p>
        </p:txBody>
      </p:sp>
      <p:sp>
        <p:nvSpPr>
          <p:cNvPr id="8" name="Virsrakst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Virsrakst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14" name="Satura vietturis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13" name="Satura vietturis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21" name="Datuma vietturis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DD097-8A32-45E2-876B-8751D2EBEE81}" type="datetimeFigureOut">
              <a:rPr lang="lv-LV" smtClean="0"/>
              <a:t>11.03.2016.</a:t>
            </a:fld>
            <a:endParaRPr lang="lv-LV"/>
          </a:p>
        </p:txBody>
      </p:sp>
      <p:sp>
        <p:nvSpPr>
          <p:cNvPr id="10" name="Kājenes vietturis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1" name="Slaida numura vietturis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59032-9763-402F-AD01-7DE695275E4A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Virsrakst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13" name="Teksta vietturis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</p:txBody>
      </p:sp>
      <p:sp>
        <p:nvSpPr>
          <p:cNvPr id="25" name="Teksta vietturis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28" name="Satura vietturis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10" name="Datuma vietturis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DD097-8A32-45E2-876B-8751D2EBEE81}" type="datetimeFigureOut">
              <a:rPr lang="lv-LV" smtClean="0"/>
              <a:t>11.03.2016.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1D59032-9763-402F-AD01-7DE695275E4A}" type="slidenum">
              <a:rPr lang="lv-LV" smtClean="0"/>
              <a:t>‹#›</a:t>
            </a:fld>
            <a:endParaRPr lang="lv-LV"/>
          </a:p>
        </p:txBody>
      </p:sp>
      <p:sp>
        <p:nvSpPr>
          <p:cNvPr id="11" name="Taisns savienotājs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irsraksts 29"/>
          <p:cNvSpPr>
            <a:spLocks noGrp="1"/>
          </p:cNvSpPr>
          <p:nvPr>
            <p:ph type="title"/>
          </p:nvPr>
        </p:nvSpPr>
        <p:spPr>
          <a:xfrm>
            <a:off x="301752" y="409575"/>
            <a:ext cx="8686800" cy="781050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effectLst/>
              </a:defRPr>
            </a:lvl1pPr>
          </a:lstStyle>
          <a:p>
            <a:r>
              <a:rPr kumimoji="0" lang="lv-LV" dirty="0" smtClean="0"/>
              <a:t>Rediģēt šablona virsraksta stilu</a:t>
            </a:r>
            <a:endParaRPr kumimoji="0" lang="en-US" dirty="0"/>
          </a:p>
        </p:txBody>
      </p:sp>
      <p:sp>
        <p:nvSpPr>
          <p:cNvPr id="12" name="Datuma vietturis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DD097-8A32-45E2-876B-8751D2EBEE81}" type="datetimeFigureOut">
              <a:rPr lang="lv-LV" smtClean="0"/>
              <a:t>11.03.2016.</a:t>
            </a:fld>
            <a:endParaRPr lang="lv-LV"/>
          </a:p>
        </p:txBody>
      </p:sp>
      <p:sp>
        <p:nvSpPr>
          <p:cNvPr id="21" name="Kājenes vietturis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59032-9763-402F-AD01-7DE695275E4A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DD097-8A32-45E2-876B-8751D2EBEE81}" type="datetimeFigureOut">
              <a:rPr lang="lv-LV" smtClean="0"/>
              <a:t>11.03.2016.</a:t>
            </a:fld>
            <a:endParaRPr lang="lv-LV"/>
          </a:p>
        </p:txBody>
      </p:sp>
      <p:sp>
        <p:nvSpPr>
          <p:cNvPr id="24" name="Kājenes vietturis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59032-9763-402F-AD01-7DE695275E4A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aisns savienotājs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Virsrakst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lv-LV" dirty="0" smtClean="0"/>
              <a:t>Rediģēt šablona virsraksta stilu</a:t>
            </a:r>
            <a:endParaRPr kumimoji="0" lang="en-US" dirty="0"/>
          </a:p>
        </p:txBody>
      </p:sp>
      <p:sp>
        <p:nvSpPr>
          <p:cNvPr id="26" name="Teksta vietturis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</p:txBody>
      </p:sp>
      <p:sp>
        <p:nvSpPr>
          <p:cNvPr id="14" name="Satura vietturis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25" name="Datuma vietturis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DD097-8A32-45E2-876B-8751D2EBEE81}" type="datetimeFigureOut">
              <a:rPr lang="lv-LV" smtClean="0"/>
              <a:t>11.03.2016.</a:t>
            </a:fld>
            <a:endParaRPr lang="lv-LV"/>
          </a:p>
        </p:txBody>
      </p:sp>
      <p:sp>
        <p:nvSpPr>
          <p:cNvPr id="29" name="Kājenes vietturis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59032-9763-402F-AD01-7DE695275E4A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ttēla vietturis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lv-LV" smtClean="0"/>
              <a:t>Noklikšķiniet uz attēla ikonas</a:t>
            </a:r>
            <a:endParaRPr kumimoji="0" lang="en-US" dirty="0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DD097-8A32-45E2-876B-8751D2EBEE81}" type="datetimeFigureOut">
              <a:rPr lang="lv-LV" smtClean="0"/>
              <a:t>11.03.2016.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1" name="Slaida numura vietturis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59032-9763-402F-AD01-7DE695275E4A}" type="slidenum">
              <a:rPr lang="lv-LV" smtClean="0"/>
              <a:t>‹#›</a:t>
            </a:fld>
            <a:endParaRPr lang="lv-LV"/>
          </a:p>
        </p:txBody>
      </p:sp>
      <p:sp>
        <p:nvSpPr>
          <p:cNvPr id="17" name="Virsrakst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26" name="Teksta vietturis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isns savienotājs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ksta vietturis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lv-LV" smtClean="0"/>
              <a:t>Rediģēt šablona teksta stilus</a:t>
            </a:r>
          </a:p>
          <a:p>
            <a:pPr lvl="1" eaLnBrk="1" latinLnBrk="0" hangingPunct="1"/>
            <a:r>
              <a:rPr kumimoji="0" lang="lv-LV" smtClean="0"/>
              <a:t>Otrais līmenis</a:t>
            </a:r>
          </a:p>
          <a:p>
            <a:pPr lvl="2" eaLnBrk="1" latinLnBrk="0" hangingPunct="1"/>
            <a:r>
              <a:rPr kumimoji="0" lang="lv-LV" smtClean="0"/>
              <a:t>Trešais līmenis</a:t>
            </a:r>
          </a:p>
          <a:p>
            <a:pPr lvl="3" eaLnBrk="1" latinLnBrk="0" hangingPunct="1"/>
            <a:r>
              <a:rPr kumimoji="0" lang="lv-LV" smtClean="0"/>
              <a:t>Ceturtais līmenis</a:t>
            </a:r>
          </a:p>
          <a:p>
            <a:pPr lvl="4" eaLnBrk="1" latinLnBrk="0" hangingPunct="1"/>
            <a:r>
              <a:rPr kumimoji="0" lang="lv-LV" smtClean="0"/>
              <a:t>Piektais līmenis</a:t>
            </a:r>
            <a:endParaRPr kumimoji="0" lang="en-US"/>
          </a:p>
        </p:txBody>
      </p:sp>
      <p:sp>
        <p:nvSpPr>
          <p:cNvPr id="11" name="Datuma vietturis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FBDD097-8A32-45E2-876B-8751D2EBEE81}" type="datetimeFigureOut">
              <a:rPr lang="lv-LV" smtClean="0"/>
              <a:t>11.03.2016.</a:t>
            </a:fld>
            <a:endParaRPr lang="lv-LV"/>
          </a:p>
        </p:txBody>
      </p:sp>
      <p:sp>
        <p:nvSpPr>
          <p:cNvPr id="28" name="Kājenes vietturis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1D59032-9763-402F-AD01-7DE695275E4A}" type="slidenum">
              <a:rPr lang="lv-LV" smtClean="0"/>
              <a:t>‹#›</a:t>
            </a:fld>
            <a:endParaRPr lang="lv-LV"/>
          </a:p>
        </p:txBody>
      </p:sp>
      <p:sp>
        <p:nvSpPr>
          <p:cNvPr id="10" name="Virsraksta viettur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9" name="Taisns savienotājs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aisns savienotājs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352424" y="533400"/>
            <a:ext cx="8677275" cy="3990975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lv-LV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Seminārs </a:t>
            </a:r>
            <a:r>
              <a:rPr lang="lv-LV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Tukuma, Jaunpils un Engures </a:t>
            </a:r>
            <a:br>
              <a:rPr lang="lv-LV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</a:br>
            <a:r>
              <a:rPr lang="lv-LV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novada izglītības iestāžu </a:t>
            </a:r>
            <a:r>
              <a:rPr lang="lv-LV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vadītājiem</a:t>
            </a:r>
            <a:br>
              <a:rPr lang="lv-LV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</a:br>
            <a:r>
              <a:rPr lang="lv-LV" sz="2400">
                <a:cs typeface="Arial" charset="0"/>
              </a:rPr>
              <a:t/>
            </a:r>
            <a:br>
              <a:rPr lang="lv-LV" sz="2400">
                <a:cs typeface="Arial" charset="0"/>
              </a:rPr>
            </a:br>
            <a:r>
              <a:rPr lang="lv-LV" altLang="lv-LV" sz="4000" b="1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SKOLAS Vērtību </a:t>
            </a:r>
            <a:r>
              <a:rPr lang="lv-LV" altLang="lv-LV" sz="4000" b="1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izvirzīšana</a:t>
            </a:r>
            <a:br>
              <a:rPr lang="lv-LV" altLang="lv-LV" sz="4000" b="1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lv-LV" altLang="lv-LV" sz="4000" b="1" dirty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Tukuma 2.vidusskolas </a:t>
            </a:r>
            <a:r>
              <a:rPr lang="lv-LV" altLang="lv-LV" sz="4000" b="1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lv-LV" altLang="lv-LV" sz="4000" b="1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lv-LV" altLang="lv-LV" sz="4000" b="1" dirty="0" smtClean="0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pieredze</a:t>
            </a:r>
            <a:r>
              <a:rPr lang="lv-LV" altLang="lv-LV" sz="2200" b="1" dirty="0"/>
              <a:t/>
            </a:r>
            <a:br>
              <a:rPr lang="lv-LV" altLang="lv-LV" sz="2200" b="1" dirty="0"/>
            </a:br>
            <a:r>
              <a:rPr lang="lv-LV" sz="2400" dirty="0" smtClean="0">
                <a:latin typeface="Arial" charset="0"/>
                <a:cs typeface="Arial" charset="0"/>
              </a:rPr>
              <a:t/>
            </a:r>
            <a:br>
              <a:rPr lang="lv-LV" sz="2400" dirty="0" smtClean="0">
                <a:latin typeface="Arial" charset="0"/>
                <a:cs typeface="Arial" charset="0"/>
              </a:rPr>
            </a:br>
            <a:endParaRPr lang="lv-LV" dirty="0"/>
          </a:p>
        </p:txBody>
      </p:sp>
      <p:sp>
        <p:nvSpPr>
          <p:cNvPr id="1536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6725" y="4733925"/>
            <a:ext cx="8458200" cy="1476375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80000"/>
              </a:lnSpc>
            </a:pPr>
            <a:endParaRPr lang="lv-LV" sz="1650" b="1" dirty="0">
              <a:latin typeface="Arial" charset="0"/>
              <a:cs typeface="Arial" charset="0"/>
            </a:endParaRPr>
          </a:p>
          <a:p>
            <a:pPr algn="r" eaLnBrk="1" hangingPunct="1">
              <a:lnSpc>
                <a:spcPct val="80000"/>
              </a:lnSpc>
            </a:pPr>
            <a:endParaRPr lang="lv-LV" dirty="0">
              <a:latin typeface="Arial" charset="0"/>
              <a:cs typeface="Arial" charset="0"/>
            </a:endParaRPr>
          </a:p>
          <a:p>
            <a:pPr algn="r">
              <a:spcBef>
                <a:spcPct val="0"/>
              </a:spcBef>
            </a:pPr>
            <a:r>
              <a:rPr lang="lv-LV" altLang="lv-LV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Tukuma </a:t>
            </a:r>
            <a:r>
              <a:rPr lang="lv-LV" altLang="lv-LV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2.vidusskola</a:t>
            </a:r>
            <a:r>
              <a:rPr lang="lv-LV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lv-LV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lv-LV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Anita </a:t>
            </a:r>
            <a:r>
              <a:rPr lang="lv-LV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Locāne</a:t>
            </a:r>
            <a:r>
              <a:rPr lang="lv-LV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lv-LV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lv-LV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lv-LV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lv-LV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11.03.2016</a:t>
            </a:r>
            <a:endParaRPr lang="lv-LV" altLang="lv-LV" sz="21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lv-LV" sz="1650" b="1" dirty="0">
              <a:solidFill>
                <a:srgbClr val="898989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lv-LV" sz="1650" b="1" dirty="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349" y="771522"/>
            <a:ext cx="7534276" cy="56507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0148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0" y="2392921"/>
            <a:ext cx="8686800" cy="781050"/>
          </a:xfrm>
        </p:spPr>
        <p:txBody>
          <a:bodyPr>
            <a:noAutofit/>
          </a:bodyPr>
          <a:lstStyle/>
          <a:p>
            <a:pPr algn="ctr"/>
            <a:r>
              <a:rPr lang="lv-LV" cap="none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Jaunas idejas vienmēr tiek apspiestas, - tās satrauc ļaužu prātus un neviens nezina, kur tās novedīs.</a:t>
            </a:r>
            <a:br>
              <a:rPr lang="lv-LV" cap="none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lv-LV" cap="none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lv-LV" cap="none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lv-LV" sz="3200" cap="none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/Džordžs Bērklijs/</a:t>
            </a:r>
            <a:endParaRPr lang="lv-LV" sz="3200" cap="none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95337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34327" y="2470195"/>
            <a:ext cx="8686800" cy="781050"/>
          </a:xfrm>
        </p:spPr>
        <p:txBody>
          <a:bodyPr/>
          <a:lstStyle/>
          <a:p>
            <a:pPr algn="ctr"/>
            <a:r>
              <a:rPr lang="lv-LV" dirty="0" smtClean="0"/>
              <a:t>Paldies!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663602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38125" y="352426"/>
            <a:ext cx="8686800" cy="895350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lv-LV" b="1" dirty="0">
                <a:cs typeface="Arial" panose="020B0604020202020204" pitchFamily="34" charset="0"/>
              </a:rPr>
              <a:t>Izglītības iestādes vīzija, </a:t>
            </a:r>
            <a:r>
              <a:rPr lang="lv-LV" b="1" dirty="0" smtClean="0">
                <a:cs typeface="Arial" panose="020B0604020202020204" pitchFamily="34" charset="0"/>
              </a:rPr>
              <a:t> misija </a:t>
            </a:r>
            <a:r>
              <a:rPr lang="lv-LV" b="1" dirty="0">
                <a:cs typeface="Arial" panose="020B0604020202020204" pitchFamily="34" charset="0"/>
              </a:rPr>
              <a:t>un mērķis</a:t>
            </a:r>
            <a:r>
              <a:rPr lang="lv-LV" sz="3100" b="1" dirty="0">
                <a:cs typeface="Arial" panose="020B0604020202020204" pitchFamily="34" charset="0"/>
              </a:rPr>
              <a:t/>
            </a:r>
            <a:br>
              <a:rPr lang="lv-LV" sz="3100" b="1" dirty="0">
                <a:cs typeface="Arial" panose="020B0604020202020204" pitchFamily="34" charset="0"/>
              </a:rPr>
            </a:br>
            <a:endParaRPr lang="lv-LV" dirty="0"/>
          </a:p>
        </p:txBody>
      </p:sp>
      <p:sp>
        <p:nvSpPr>
          <p:cNvPr id="1536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285876"/>
            <a:ext cx="8686800" cy="4794250"/>
          </a:xfrm>
        </p:spPr>
        <p:txBody>
          <a:bodyPr>
            <a:normAutofit fontScale="32500" lnSpcReduction="20000"/>
          </a:bodyPr>
          <a:lstStyle/>
          <a:p>
            <a:pPr eaLnBrk="1" hangingPunct="1">
              <a:lnSpc>
                <a:spcPct val="80000"/>
              </a:lnSpc>
            </a:pPr>
            <a:endParaRPr lang="lv-LV" sz="1650" b="1" dirty="0">
              <a:latin typeface="Arial" charset="0"/>
              <a:cs typeface="Arial" charset="0"/>
            </a:endParaRPr>
          </a:p>
          <a:p>
            <a:pPr marL="0" indent="0" algn="l" eaLnBrk="1" hangingPunct="1">
              <a:lnSpc>
                <a:spcPct val="80000"/>
              </a:lnSpc>
              <a:spcAft>
                <a:spcPts val="600"/>
              </a:spcAft>
              <a:buNone/>
            </a:pPr>
            <a:r>
              <a:rPr lang="lv-LV" sz="98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Vīzijas formulējums</a:t>
            </a:r>
            <a:endParaRPr lang="lv-LV" sz="9800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lv-LV" sz="9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lv-LV" sz="9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„Uz kurieni mēs dodamies?” </a:t>
            </a:r>
            <a:endParaRPr lang="lv-LV" sz="9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lv-LV" sz="9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</a:t>
            </a:r>
            <a:r>
              <a:rPr lang="lv-LV" sz="9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Kādi mēs gribam būt</a:t>
            </a:r>
            <a:r>
              <a:rPr lang="lv-LV" sz="9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?”</a:t>
            </a:r>
          </a:p>
          <a:p>
            <a:pPr marL="0" indent="0">
              <a:lnSpc>
                <a:spcPct val="80000"/>
              </a:lnSpc>
              <a:buNone/>
            </a:pPr>
            <a:endParaRPr lang="lv-LV" sz="9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l">
              <a:lnSpc>
                <a:spcPct val="80000"/>
              </a:lnSpc>
              <a:spcAft>
                <a:spcPts val="600"/>
              </a:spcAft>
              <a:buNone/>
            </a:pPr>
            <a:r>
              <a:rPr lang="lv-LV" sz="9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Misijas </a:t>
            </a:r>
            <a:r>
              <a:rPr lang="lv-LV" sz="98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formulējums</a:t>
            </a:r>
            <a:endParaRPr lang="lv-LV" sz="9800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lv-LV" sz="9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</a:t>
            </a:r>
            <a:r>
              <a:rPr lang="lv-LV" sz="9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 ko mēs nodarbojamies?” </a:t>
            </a:r>
            <a:endParaRPr lang="lv-LV" sz="9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lv-LV" sz="9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</a:t>
            </a:r>
            <a:r>
              <a:rPr lang="lv-LV" sz="9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 mēs darām, lai gūtu panākumus</a:t>
            </a:r>
            <a:r>
              <a:rPr lang="lv-LV" sz="9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?”</a:t>
            </a:r>
          </a:p>
          <a:p>
            <a:pPr marL="0" indent="0">
              <a:lnSpc>
                <a:spcPct val="80000"/>
              </a:lnSpc>
              <a:buNone/>
            </a:pPr>
            <a:endParaRPr lang="lv-LV" sz="9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l">
              <a:lnSpc>
                <a:spcPct val="80000"/>
              </a:lnSpc>
              <a:spcAft>
                <a:spcPts val="600"/>
              </a:spcAft>
              <a:buNone/>
            </a:pPr>
            <a:r>
              <a:rPr lang="lv-LV" sz="9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Mērķa </a:t>
            </a:r>
            <a:r>
              <a:rPr lang="lv-LV" sz="98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formulējums</a:t>
            </a:r>
            <a:endParaRPr lang="lv-LV" sz="9800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lv-LV" sz="9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lv-LV" sz="9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„Kas mums ir jāsasniedz</a:t>
            </a:r>
            <a:r>
              <a:rPr lang="lv-LV" sz="9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?”</a:t>
            </a:r>
            <a:endParaRPr lang="lv-LV" sz="9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lv-LV" b="1" dirty="0">
              <a:solidFill>
                <a:srgbClr val="89898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lv-LV" sz="1650" b="1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8665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92227" y="190500"/>
            <a:ext cx="8686800" cy="841248"/>
          </a:xfrm>
        </p:spPr>
        <p:txBody>
          <a:bodyPr>
            <a:noAutofit/>
          </a:bodyPr>
          <a:lstStyle/>
          <a:p>
            <a:r>
              <a:rPr lang="lv-LV" sz="4000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Organizācijas kultūras analīze</a:t>
            </a:r>
            <a:endParaRPr lang="lv-LV" sz="4000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Apakšvirsraksts 2"/>
          <p:cNvSpPr>
            <a:spLocks noGrp="1"/>
          </p:cNvSpPr>
          <p:nvPr>
            <p:ph sz="half" idx="1"/>
          </p:nvPr>
        </p:nvSpPr>
        <p:spPr>
          <a:xfrm>
            <a:off x="304799" y="1600200"/>
            <a:ext cx="5495925" cy="4724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3200" b="1" dirty="0" smtClean="0">
                <a:solidFill>
                  <a:srgbClr val="C00000"/>
                </a:solidFill>
              </a:rPr>
              <a:t>Ūdensroze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b="1" dirty="0" smtClean="0">
                <a:solidFill>
                  <a:srgbClr val="C00000"/>
                </a:solidFill>
              </a:rPr>
              <a:t>Zieds</a:t>
            </a:r>
            <a:r>
              <a:rPr lang="lv-LV" b="1" dirty="0" smtClean="0"/>
              <a:t> – ārējie vērojumi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b="1" dirty="0" smtClean="0">
                <a:solidFill>
                  <a:srgbClr val="C00000"/>
                </a:solidFill>
              </a:rPr>
              <a:t>Lapas</a:t>
            </a:r>
            <a:r>
              <a:rPr lang="lv-LV" b="1" dirty="0" smtClean="0"/>
              <a:t> – uzvedība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b="1" dirty="0" smtClean="0">
                <a:solidFill>
                  <a:srgbClr val="C00000"/>
                </a:solidFill>
              </a:rPr>
              <a:t>Kāts</a:t>
            </a:r>
            <a:r>
              <a:rPr lang="lv-LV" b="1" dirty="0" smtClean="0"/>
              <a:t> – uzskati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b="1" dirty="0" smtClean="0">
                <a:solidFill>
                  <a:srgbClr val="C00000"/>
                </a:solidFill>
              </a:rPr>
              <a:t>Zeme</a:t>
            </a:r>
            <a:r>
              <a:rPr lang="lv-LV" b="1" dirty="0" smtClean="0"/>
              <a:t> – emocionālais</a:t>
            </a:r>
            <a:br>
              <a:rPr lang="lv-LV" b="1" dirty="0" smtClean="0"/>
            </a:br>
            <a:r>
              <a:rPr lang="lv-LV" b="1" dirty="0" smtClean="0"/>
              <a:t> pamats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b="1" dirty="0" smtClean="0">
                <a:solidFill>
                  <a:srgbClr val="C00000"/>
                </a:solidFill>
              </a:rPr>
              <a:t>Saknes</a:t>
            </a:r>
            <a:r>
              <a:rPr lang="lv-LV" b="1" dirty="0" smtClean="0"/>
              <a:t> - motivācija</a:t>
            </a:r>
          </a:p>
          <a:p>
            <a:pPr marL="0" indent="0">
              <a:buNone/>
            </a:pPr>
            <a:endParaRPr lang="lv-LV" sz="2400" b="1" dirty="0" smtClean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sz="3200" b="1" dirty="0" smtClean="0">
                <a:cs typeface="Arial" panose="020B0604020202020204" pitchFamily="34" charset="0"/>
              </a:rPr>
              <a:t>Skolas </a:t>
            </a:r>
            <a:r>
              <a:rPr lang="lv-LV" sz="3200" b="1" dirty="0">
                <a:cs typeface="Arial" panose="020B0604020202020204" pitchFamily="34" charset="0"/>
              </a:rPr>
              <a:t>stipro pušu apzināšana</a:t>
            </a:r>
          </a:p>
          <a:p>
            <a:endParaRPr lang="lv-LV" sz="2000" dirty="0"/>
          </a:p>
        </p:txBody>
      </p:sp>
      <p:pic>
        <p:nvPicPr>
          <p:cNvPr id="5" name="Satura vietturis 4" descr="Ekrāna izgriezums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3875" y="1257300"/>
            <a:ext cx="4678156" cy="3431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775622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isnstūris 1"/>
          <p:cNvSpPr/>
          <p:nvPr/>
        </p:nvSpPr>
        <p:spPr>
          <a:xfrm>
            <a:off x="390525" y="370712"/>
            <a:ext cx="850582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40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Vērtības veido izglītības iestādes kā organizācijas kultūras </a:t>
            </a:r>
            <a:r>
              <a:rPr lang="lv-LV" sz="40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pamatu. 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idx="4294967295"/>
          </p:nvPr>
        </p:nvSpPr>
        <p:spPr>
          <a:xfrm>
            <a:off x="390525" y="2518064"/>
            <a:ext cx="8229600" cy="150018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lv-LV" sz="47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Vērtības ir citiem vārdiem pateikts, kā pie mums nedrīkst dzīvot, </a:t>
            </a:r>
            <a:r>
              <a:rPr lang="lv-LV" sz="47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uzvesties.</a:t>
            </a:r>
            <a:endParaRPr lang="lv-LV" sz="470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dirty="0"/>
          </a:p>
        </p:txBody>
      </p:sp>
      <p:sp>
        <p:nvSpPr>
          <p:cNvPr id="7" name="TextBox 6"/>
          <p:cNvSpPr txBox="1"/>
          <p:nvPr/>
        </p:nvSpPr>
        <p:spPr>
          <a:xfrm>
            <a:off x="381001" y="4686300"/>
            <a:ext cx="8762999" cy="1003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lv-LV" sz="3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Pajautājiet </a:t>
            </a:r>
            <a:r>
              <a:rPr lang="lv-LV" sz="36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ikvienam, </a:t>
            </a:r>
            <a:r>
              <a:rPr lang="lv-LV" sz="36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 viņš zinās skolas </a:t>
            </a:r>
            <a:r>
              <a:rPr lang="lv-LV" sz="36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vērtības. </a:t>
            </a:r>
            <a:endParaRPr lang="lv-LV" sz="360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7158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2"/>
          <p:cNvSpPr txBox="1">
            <a:spLocks noChangeArrowheads="1"/>
          </p:cNvSpPr>
          <p:nvPr/>
        </p:nvSpPr>
        <p:spPr bwMode="auto">
          <a:xfrm>
            <a:off x="125413" y="1412875"/>
            <a:ext cx="9037637" cy="122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endParaRPr lang="lv-LV" sz="2400" b="1" dirty="0" smtClean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lv-LV" sz="2400" b="1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lv-LV" sz="2400" dirty="0" smtClean="0">
              <a:solidFill>
                <a:srgbClr val="000000"/>
              </a:solidFill>
            </a:endParaRPr>
          </a:p>
          <a:p>
            <a:pPr algn="just" eaLnBrk="1" hangingPunct="1">
              <a:spcBef>
                <a:spcPts val="600"/>
              </a:spcBef>
              <a:buClrTx/>
              <a:buFontTx/>
              <a:buNone/>
              <a:defRPr/>
            </a:pPr>
            <a:endParaRPr lang="lv-LV" altLang="lv-LV" sz="2400" i="1" dirty="0" smtClean="0">
              <a:solidFill>
                <a:srgbClr val="000000"/>
              </a:solidFill>
            </a:endParaRPr>
          </a:p>
        </p:txBody>
      </p:sp>
      <p:pic>
        <p:nvPicPr>
          <p:cNvPr id="9219" name="Attēls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6013" y="88592"/>
            <a:ext cx="6473825" cy="435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aisnstūris 4"/>
          <p:cNvSpPr>
            <a:spLocks noChangeArrowheads="1"/>
          </p:cNvSpPr>
          <p:nvPr/>
        </p:nvSpPr>
        <p:spPr bwMode="auto">
          <a:xfrm>
            <a:off x="1033462" y="4870450"/>
            <a:ext cx="7881938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lv-LV" altLang="lv-LV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Tukuma 2.vidusskola – </a:t>
            </a:r>
            <a:br>
              <a:rPr lang="lv-LV" altLang="lv-LV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lv-LV" altLang="lv-LV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skola ikvienam un skola katram!</a:t>
            </a:r>
            <a:endParaRPr lang="lv-LV" altLang="lv-LV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Attēls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8413" y="240992"/>
            <a:ext cx="6473825" cy="435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ttēls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9171" y="120650"/>
            <a:ext cx="6473825" cy="43592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08792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2"/>
          <p:cNvSpPr txBox="1">
            <a:spLocks noChangeArrowheads="1"/>
          </p:cNvSpPr>
          <p:nvPr/>
        </p:nvSpPr>
        <p:spPr bwMode="auto">
          <a:xfrm>
            <a:off x="125413" y="1412875"/>
            <a:ext cx="9037637" cy="122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>
              <a:defRPr/>
            </a:pPr>
            <a:endParaRPr lang="lv-LV" sz="2400" b="1" dirty="0" smtClean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lv-LV" sz="2400" b="1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lv-LV" sz="2400" dirty="0" smtClean="0">
              <a:solidFill>
                <a:srgbClr val="000000"/>
              </a:solidFill>
            </a:endParaRPr>
          </a:p>
          <a:p>
            <a:pPr algn="just" eaLnBrk="1" hangingPunct="1">
              <a:spcBef>
                <a:spcPts val="600"/>
              </a:spcBef>
              <a:buClrTx/>
              <a:buFontTx/>
              <a:buNone/>
              <a:defRPr/>
            </a:pPr>
            <a:endParaRPr lang="lv-LV" altLang="lv-LV" sz="2400" i="1" dirty="0" smtClean="0">
              <a:solidFill>
                <a:srgbClr val="000000"/>
              </a:solidFill>
            </a:endParaRPr>
          </a:p>
        </p:txBody>
      </p:sp>
      <p:pic>
        <p:nvPicPr>
          <p:cNvPr id="7171" name="Attēls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217" y="1116660"/>
            <a:ext cx="8847434" cy="4530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49403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 idx="4294967295"/>
          </p:nvPr>
        </p:nvSpPr>
        <p:spPr>
          <a:xfrm>
            <a:off x="581025" y="1119188"/>
            <a:ext cx="8458200" cy="12223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lv-LV" dirty="0" smtClean="0">
                <a:effectLst/>
              </a:rPr>
              <a:t>Izaugsme ir skaitļos…</a:t>
            </a:r>
            <a:endParaRPr lang="lv-LV" dirty="0">
              <a:effectLst/>
            </a:endParaRPr>
          </a:p>
        </p:txBody>
      </p:sp>
      <p:graphicFrame>
        <p:nvGraphicFramePr>
          <p:cNvPr id="6" name="Tabu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900468"/>
              </p:ext>
            </p:extLst>
          </p:nvPr>
        </p:nvGraphicFramePr>
        <p:xfrm>
          <a:off x="609598" y="2962276"/>
          <a:ext cx="7800976" cy="1893096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tableStyleId>{3C2FFA5D-87B4-456A-9821-1D502468CF0F}</a:tableStyleId>
              </a:tblPr>
              <a:tblGrid>
                <a:gridCol w="1950244"/>
                <a:gridCol w="1950244"/>
                <a:gridCol w="1950244"/>
                <a:gridCol w="1950244"/>
              </a:tblGrid>
              <a:tr h="7619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</a:t>
                      </a:r>
                      <a:endParaRPr lang="lv-LV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  <a:endParaRPr lang="lv-LV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  <a:endParaRPr lang="lv-LV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  <a:endParaRPr lang="lv-LV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11310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657</a:t>
                      </a:r>
                      <a:endParaRPr lang="lv-LV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685</a:t>
                      </a:r>
                      <a:endParaRPr lang="lv-LV" sz="2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2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729</a:t>
                      </a:r>
                      <a:endParaRPr lang="lv-LV" sz="2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89915" algn="ctr"/>
                        </a:tabLst>
                      </a:pPr>
                      <a:r>
                        <a:rPr lang="lv-LV" sz="2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(731)  </a:t>
                      </a:r>
                      <a:r>
                        <a:rPr lang="lv-LV" sz="2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?</a:t>
                      </a:r>
                      <a:endParaRPr lang="lv-LV" sz="2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23977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748" y="398581"/>
            <a:ext cx="7259327" cy="58974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985777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850" y="647700"/>
            <a:ext cx="7734300" cy="5800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436760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s">
  <a:themeElements>
    <a:clrScheme name="Treks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394</TotalTime>
  <Words>146</Words>
  <Application>Microsoft Office PowerPoint</Application>
  <PresentationFormat>Slaidrāde ekrānā (4:3)</PresentationFormat>
  <Paragraphs>46</Paragraphs>
  <Slides>12</Slides>
  <Notes>4</Notes>
  <HiddenSlides>0</HiddenSlides>
  <MMClips>0</MMClips>
  <ScaleCrop>false</ScaleCrop>
  <HeadingPairs>
    <vt:vector size="6" baseType="variant">
      <vt:variant>
        <vt:lpstr>Lietotie fonti</vt:lpstr>
      </vt:variant>
      <vt:variant>
        <vt:i4>9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12</vt:i4>
      </vt:variant>
    </vt:vector>
  </HeadingPairs>
  <TitlesOfParts>
    <vt:vector size="22" baseType="lpstr">
      <vt:lpstr>Microsoft YaHei</vt:lpstr>
      <vt:lpstr>Arial</vt:lpstr>
      <vt:lpstr>Calibri</vt:lpstr>
      <vt:lpstr>Franklin Gothic Book</vt:lpstr>
      <vt:lpstr>Franklin Gothic Medium</vt:lpstr>
      <vt:lpstr>Tahoma</vt:lpstr>
      <vt:lpstr>Times New Roman</vt:lpstr>
      <vt:lpstr>Wingdings</vt:lpstr>
      <vt:lpstr>Wingdings 2</vt:lpstr>
      <vt:lpstr>Treks</vt:lpstr>
      <vt:lpstr>Seminārs Tukuma, Jaunpils un Engures  novada izglītības iestāžu vadītājiem  SKOLAS Vērtību izvirzīšana Tukuma 2.vidusskolas  pieredze  </vt:lpstr>
      <vt:lpstr>Izglītības iestādes vīzija,  misija un mērķis </vt:lpstr>
      <vt:lpstr>Organizācijas kultūras analīze</vt:lpstr>
      <vt:lpstr>PowerPoint prezentācija</vt:lpstr>
      <vt:lpstr>PowerPoint prezentācija</vt:lpstr>
      <vt:lpstr>PowerPoint prezentācija</vt:lpstr>
      <vt:lpstr>Izaugsme ir skaitļos…</vt:lpstr>
      <vt:lpstr>PowerPoint prezentācija</vt:lpstr>
      <vt:lpstr>PowerPoint prezentācija</vt:lpstr>
      <vt:lpstr>PowerPoint prezentācija</vt:lpstr>
      <vt:lpstr>Jaunas idejas vienmēr tiek apspiestas, - tās satrauc ļaužu prātus un neviens nezina, kur tās novedīs.  /Džordžs Bērklijs/</vt:lpstr>
      <vt:lpstr>Paldies!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Anita</dc:creator>
  <cp:lastModifiedBy>Anita</cp:lastModifiedBy>
  <cp:revision>34</cp:revision>
  <cp:lastPrinted>2015-11-19T15:52:10Z</cp:lastPrinted>
  <dcterms:created xsi:type="dcterms:W3CDTF">2015-11-19T14:21:23Z</dcterms:created>
  <dcterms:modified xsi:type="dcterms:W3CDTF">2016-03-11T07:03:42Z</dcterms:modified>
</cp:coreProperties>
</file>