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7" r:id="rId3"/>
    <p:sldId id="290" r:id="rId4"/>
    <p:sldId id="260" r:id="rId5"/>
    <p:sldId id="258" r:id="rId6"/>
    <p:sldId id="279" r:id="rId7"/>
    <p:sldId id="280" r:id="rId8"/>
    <p:sldId id="262" r:id="rId9"/>
    <p:sldId id="275" r:id="rId10"/>
    <p:sldId id="276" r:id="rId11"/>
    <p:sldId id="277" r:id="rId12"/>
    <p:sldId id="287" r:id="rId13"/>
    <p:sldId id="284" r:id="rId14"/>
    <p:sldId id="286" r:id="rId15"/>
    <p:sldId id="261" r:id="rId16"/>
    <p:sldId id="288" r:id="rId17"/>
    <p:sldId id="285" r:id="rId18"/>
    <p:sldId id="265" r:id="rId19"/>
    <p:sldId id="289" r:id="rId20"/>
    <p:sldId id="291" r:id="rId21"/>
    <p:sldId id="281" r:id="rId22"/>
    <p:sldId id="272" r:id="rId23"/>
    <p:sldId id="273" r:id="rId24"/>
    <p:sldId id="295" r:id="rId25"/>
    <p:sldId id="259" r:id="rId26"/>
    <p:sldId id="271" r:id="rId27"/>
    <p:sldId id="274" r:id="rId28"/>
    <p:sldId id="278" r:id="rId29"/>
    <p:sldId id="282" r:id="rId30"/>
    <p:sldId id="283" r:id="rId31"/>
    <p:sldId id="293" r:id="rId32"/>
    <p:sldId id="294" r:id="rId33"/>
    <p:sldId id="296" r:id="rId34"/>
    <p:sldId id="297" r:id="rId35"/>
    <p:sldId id="292" r:id="rId36"/>
    <p:sldId id="268" r:id="rId37"/>
    <p:sldId id="269" r:id="rId38"/>
    <p:sldId id="267" r:id="rId39"/>
    <p:sldId id="270" r:id="rId40"/>
    <p:sldId id="298" r:id="rId41"/>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0" d="100"/>
          <a:sy n="120" d="100"/>
        </p:scale>
        <p:origin x="134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379F4C-2051-4761-9784-36907E14E5DC}" type="doc">
      <dgm:prSet loTypeId="urn:microsoft.com/office/officeart/2008/layout/VerticalCurvedList" loCatId="list" qsTypeId="urn:microsoft.com/office/officeart/2005/8/quickstyle/3d3" qsCatId="3D" csTypeId="urn:microsoft.com/office/officeart/2005/8/colors/colorful1#1" csCatId="colorful" phldr="1"/>
      <dgm:spPr/>
      <dgm:t>
        <a:bodyPr/>
        <a:lstStyle/>
        <a:p>
          <a:endParaRPr lang="lv-LV"/>
        </a:p>
      </dgm:t>
    </dgm:pt>
    <dgm:pt modelId="{5BE0F8E4-B269-4396-B93A-78BC412105BE}">
      <dgm:prSet phldrT="[Text]"/>
      <dgm:spPr/>
      <dgm:t>
        <a:bodyPr/>
        <a:lstStyle/>
        <a:p>
          <a:r>
            <a:rPr lang="lv-LV" dirty="0">
              <a:solidFill>
                <a:srgbClr val="000000"/>
              </a:solidFill>
              <a:latin typeface="Arial" panose="020B0604020202020204" pitchFamily="34" charset="0"/>
              <a:cs typeface="Arial" panose="020B0604020202020204" pitchFamily="34" charset="0"/>
            </a:rPr>
            <a:t>Skolēna sasniegumu aprakstīšana</a:t>
          </a:r>
        </a:p>
      </dgm:t>
    </dgm:pt>
    <dgm:pt modelId="{D085ED5A-8880-418E-A525-057600CEF1F5}" type="parTrans" cxnId="{BCAB8CFB-B37D-4208-BF7A-2A94D24AB845}">
      <dgm:prSet/>
      <dgm:spPr/>
      <dgm:t>
        <a:bodyPr/>
        <a:lstStyle/>
        <a:p>
          <a:endParaRPr lang="lv-LV"/>
        </a:p>
      </dgm:t>
    </dgm:pt>
    <dgm:pt modelId="{513C3867-C5B7-47B7-881E-2D6F927900E2}" type="sibTrans" cxnId="{BCAB8CFB-B37D-4208-BF7A-2A94D24AB845}">
      <dgm:prSet/>
      <dgm:spPr/>
      <dgm:t>
        <a:bodyPr/>
        <a:lstStyle/>
        <a:p>
          <a:endParaRPr lang="lv-LV"/>
        </a:p>
      </dgm:t>
    </dgm:pt>
    <dgm:pt modelId="{0483A477-F928-4C16-83A8-FFDD8D1B9594}">
      <dgm:prSet phldrT="[Text]"/>
      <dgm:spPr/>
      <dgm:t>
        <a:bodyPr/>
        <a:lstStyle/>
        <a:p>
          <a:r>
            <a:rPr lang="lv-LV" dirty="0">
              <a:solidFill>
                <a:srgbClr val="000000"/>
              </a:solidFill>
              <a:latin typeface="Arial" panose="020B0604020202020204" pitchFamily="34" charset="0"/>
              <a:cs typeface="Arial" panose="020B0604020202020204" pitchFamily="34" charset="0"/>
            </a:rPr>
            <a:t>Mācīšanās un mācīšanas uzlabošana </a:t>
          </a:r>
        </a:p>
      </dgm:t>
    </dgm:pt>
    <dgm:pt modelId="{0A79821B-7B9B-4AEC-ADB2-C04855E5CE28}" type="parTrans" cxnId="{66867E7D-5704-4C7F-8B62-AC5557EB73C4}">
      <dgm:prSet/>
      <dgm:spPr/>
      <dgm:t>
        <a:bodyPr/>
        <a:lstStyle/>
        <a:p>
          <a:endParaRPr lang="lv-LV"/>
        </a:p>
      </dgm:t>
    </dgm:pt>
    <dgm:pt modelId="{0D01C3EA-57C2-45FE-A685-E8189F9F32FD}" type="sibTrans" cxnId="{66867E7D-5704-4C7F-8B62-AC5557EB73C4}">
      <dgm:prSet/>
      <dgm:spPr/>
      <dgm:t>
        <a:bodyPr/>
        <a:lstStyle/>
        <a:p>
          <a:endParaRPr lang="lv-LV"/>
        </a:p>
      </dgm:t>
    </dgm:pt>
    <dgm:pt modelId="{7B61AB31-92CA-4A74-B0EB-011FDF5A525B}">
      <dgm:prSet phldrT="[Text]"/>
      <dgm:spPr/>
      <dgm:t>
        <a:bodyPr/>
        <a:lstStyle/>
        <a:p>
          <a:r>
            <a:rPr lang="lv-LV" dirty="0">
              <a:solidFill>
                <a:srgbClr val="000000"/>
              </a:solidFill>
              <a:latin typeface="Arial" panose="020B0604020202020204" pitchFamily="34" charset="0"/>
              <a:cs typeface="Arial" panose="020B0604020202020204" pitchFamily="34" charset="0"/>
            </a:rPr>
            <a:t>Mācīšanas izvērtēšana</a:t>
          </a:r>
        </a:p>
      </dgm:t>
    </dgm:pt>
    <dgm:pt modelId="{346D5DC5-DAA3-4DBB-A582-F920898A0710}" type="parTrans" cxnId="{57A15F2C-9934-4B83-9CF3-E9D3FF226C03}">
      <dgm:prSet/>
      <dgm:spPr/>
      <dgm:t>
        <a:bodyPr/>
        <a:lstStyle/>
        <a:p>
          <a:endParaRPr lang="lv-LV"/>
        </a:p>
      </dgm:t>
    </dgm:pt>
    <dgm:pt modelId="{DD0284B4-E087-476B-907D-4EE48256CB92}" type="sibTrans" cxnId="{57A15F2C-9934-4B83-9CF3-E9D3FF226C03}">
      <dgm:prSet/>
      <dgm:spPr/>
      <dgm:t>
        <a:bodyPr/>
        <a:lstStyle/>
        <a:p>
          <a:endParaRPr lang="lv-LV"/>
        </a:p>
      </dgm:t>
    </dgm:pt>
    <dgm:pt modelId="{168A80A4-F044-4B8A-8CD9-EFC97CF32D85}" type="pres">
      <dgm:prSet presAssocID="{04379F4C-2051-4761-9784-36907E14E5DC}" presName="Name0" presStyleCnt="0">
        <dgm:presLayoutVars>
          <dgm:chMax val="7"/>
          <dgm:chPref val="7"/>
          <dgm:dir/>
        </dgm:presLayoutVars>
      </dgm:prSet>
      <dgm:spPr/>
      <dgm:t>
        <a:bodyPr/>
        <a:lstStyle/>
        <a:p>
          <a:endParaRPr lang="lv-LV"/>
        </a:p>
      </dgm:t>
    </dgm:pt>
    <dgm:pt modelId="{E5AA8685-B3A1-4039-84D4-E846BBCA8A3B}" type="pres">
      <dgm:prSet presAssocID="{04379F4C-2051-4761-9784-36907E14E5DC}" presName="Name1" presStyleCnt="0"/>
      <dgm:spPr/>
    </dgm:pt>
    <dgm:pt modelId="{6A22E1E8-9C13-427D-9D08-59216A426923}" type="pres">
      <dgm:prSet presAssocID="{04379F4C-2051-4761-9784-36907E14E5DC}" presName="cycle" presStyleCnt="0"/>
      <dgm:spPr/>
    </dgm:pt>
    <dgm:pt modelId="{448F8821-8CA6-4930-BDD1-E0F00EED38E5}" type="pres">
      <dgm:prSet presAssocID="{04379F4C-2051-4761-9784-36907E14E5DC}" presName="srcNode" presStyleLbl="node1" presStyleIdx="0" presStyleCnt="3"/>
      <dgm:spPr/>
    </dgm:pt>
    <dgm:pt modelId="{1BDBAF98-CA81-4664-845E-8340CA48F661}" type="pres">
      <dgm:prSet presAssocID="{04379F4C-2051-4761-9784-36907E14E5DC}" presName="conn" presStyleLbl="parChTrans1D2" presStyleIdx="0" presStyleCnt="1"/>
      <dgm:spPr/>
      <dgm:t>
        <a:bodyPr/>
        <a:lstStyle/>
        <a:p>
          <a:endParaRPr lang="lv-LV"/>
        </a:p>
      </dgm:t>
    </dgm:pt>
    <dgm:pt modelId="{907B1677-9B58-4C81-BF03-A00ED90FC1EC}" type="pres">
      <dgm:prSet presAssocID="{04379F4C-2051-4761-9784-36907E14E5DC}" presName="extraNode" presStyleLbl="node1" presStyleIdx="0" presStyleCnt="3"/>
      <dgm:spPr/>
    </dgm:pt>
    <dgm:pt modelId="{FBBFEB63-1702-4A31-A0AB-98E40A62A8B0}" type="pres">
      <dgm:prSet presAssocID="{04379F4C-2051-4761-9784-36907E14E5DC}" presName="dstNode" presStyleLbl="node1" presStyleIdx="0" presStyleCnt="3"/>
      <dgm:spPr/>
    </dgm:pt>
    <dgm:pt modelId="{79F6709E-B99B-46D0-80CB-F7C607971596}" type="pres">
      <dgm:prSet presAssocID="{5BE0F8E4-B269-4396-B93A-78BC412105BE}" presName="text_1" presStyleLbl="node1" presStyleIdx="0" presStyleCnt="3">
        <dgm:presLayoutVars>
          <dgm:bulletEnabled val="1"/>
        </dgm:presLayoutVars>
      </dgm:prSet>
      <dgm:spPr/>
      <dgm:t>
        <a:bodyPr/>
        <a:lstStyle/>
        <a:p>
          <a:endParaRPr lang="lv-LV"/>
        </a:p>
      </dgm:t>
    </dgm:pt>
    <dgm:pt modelId="{23185E35-089F-43B4-9F71-2CF85A28F246}" type="pres">
      <dgm:prSet presAssocID="{5BE0F8E4-B269-4396-B93A-78BC412105BE}" presName="accent_1" presStyleCnt="0"/>
      <dgm:spPr/>
    </dgm:pt>
    <dgm:pt modelId="{08270FF8-05B4-4927-A293-86E7BD1C05D9}" type="pres">
      <dgm:prSet presAssocID="{5BE0F8E4-B269-4396-B93A-78BC412105BE}" presName="accentRepeatNode" presStyleLbl="solidFgAcc1" presStyleIdx="0" presStyleCnt="3"/>
      <dgm:spPr/>
    </dgm:pt>
    <dgm:pt modelId="{867BA380-D7C3-4F82-B2EE-6F1D4B974F06}" type="pres">
      <dgm:prSet presAssocID="{0483A477-F928-4C16-83A8-FFDD8D1B9594}" presName="text_2" presStyleLbl="node1" presStyleIdx="1" presStyleCnt="3">
        <dgm:presLayoutVars>
          <dgm:bulletEnabled val="1"/>
        </dgm:presLayoutVars>
      </dgm:prSet>
      <dgm:spPr/>
      <dgm:t>
        <a:bodyPr/>
        <a:lstStyle/>
        <a:p>
          <a:endParaRPr lang="lv-LV"/>
        </a:p>
      </dgm:t>
    </dgm:pt>
    <dgm:pt modelId="{013A67A5-63C5-49CE-B63B-C9E9F3B5B6C0}" type="pres">
      <dgm:prSet presAssocID="{0483A477-F928-4C16-83A8-FFDD8D1B9594}" presName="accent_2" presStyleCnt="0"/>
      <dgm:spPr/>
    </dgm:pt>
    <dgm:pt modelId="{6213E920-FCFC-4237-8291-302543BCE39B}" type="pres">
      <dgm:prSet presAssocID="{0483A477-F928-4C16-83A8-FFDD8D1B9594}" presName="accentRepeatNode" presStyleLbl="solidFgAcc1" presStyleIdx="1" presStyleCnt="3"/>
      <dgm:spPr/>
    </dgm:pt>
    <dgm:pt modelId="{7056AA61-7132-4F68-AA05-61D784886779}" type="pres">
      <dgm:prSet presAssocID="{7B61AB31-92CA-4A74-B0EB-011FDF5A525B}" presName="text_3" presStyleLbl="node1" presStyleIdx="2" presStyleCnt="3">
        <dgm:presLayoutVars>
          <dgm:bulletEnabled val="1"/>
        </dgm:presLayoutVars>
      </dgm:prSet>
      <dgm:spPr/>
      <dgm:t>
        <a:bodyPr/>
        <a:lstStyle/>
        <a:p>
          <a:endParaRPr lang="lv-LV"/>
        </a:p>
      </dgm:t>
    </dgm:pt>
    <dgm:pt modelId="{A698D962-47E6-453B-A265-379C0CF1BED5}" type="pres">
      <dgm:prSet presAssocID="{7B61AB31-92CA-4A74-B0EB-011FDF5A525B}" presName="accent_3" presStyleCnt="0"/>
      <dgm:spPr/>
    </dgm:pt>
    <dgm:pt modelId="{FD29ADB3-C358-4165-9FEE-CE2CD7B0006A}" type="pres">
      <dgm:prSet presAssocID="{7B61AB31-92CA-4A74-B0EB-011FDF5A525B}" presName="accentRepeatNode" presStyleLbl="solidFgAcc1" presStyleIdx="2" presStyleCnt="3"/>
      <dgm:spPr/>
    </dgm:pt>
  </dgm:ptLst>
  <dgm:cxnLst>
    <dgm:cxn modelId="{9759C8E1-A857-48BF-AC91-8B4608B70C86}" type="presOf" srcId="{513C3867-C5B7-47B7-881E-2D6F927900E2}" destId="{1BDBAF98-CA81-4664-845E-8340CA48F661}" srcOrd="0" destOrd="0" presId="urn:microsoft.com/office/officeart/2008/layout/VerticalCurvedList"/>
    <dgm:cxn modelId="{8F24DB9C-7997-476D-BC30-A1348457BAE1}" type="presOf" srcId="{0483A477-F928-4C16-83A8-FFDD8D1B9594}" destId="{867BA380-D7C3-4F82-B2EE-6F1D4B974F06}" srcOrd="0" destOrd="0" presId="urn:microsoft.com/office/officeart/2008/layout/VerticalCurvedList"/>
    <dgm:cxn modelId="{BCAB8CFB-B37D-4208-BF7A-2A94D24AB845}" srcId="{04379F4C-2051-4761-9784-36907E14E5DC}" destId="{5BE0F8E4-B269-4396-B93A-78BC412105BE}" srcOrd="0" destOrd="0" parTransId="{D085ED5A-8880-418E-A525-057600CEF1F5}" sibTransId="{513C3867-C5B7-47B7-881E-2D6F927900E2}"/>
    <dgm:cxn modelId="{57A15F2C-9934-4B83-9CF3-E9D3FF226C03}" srcId="{04379F4C-2051-4761-9784-36907E14E5DC}" destId="{7B61AB31-92CA-4A74-B0EB-011FDF5A525B}" srcOrd="2" destOrd="0" parTransId="{346D5DC5-DAA3-4DBB-A582-F920898A0710}" sibTransId="{DD0284B4-E087-476B-907D-4EE48256CB92}"/>
    <dgm:cxn modelId="{ED230747-9FAF-4A52-B905-4C7D04AD053F}" type="presOf" srcId="{7B61AB31-92CA-4A74-B0EB-011FDF5A525B}" destId="{7056AA61-7132-4F68-AA05-61D784886779}" srcOrd="0" destOrd="0" presId="urn:microsoft.com/office/officeart/2008/layout/VerticalCurvedList"/>
    <dgm:cxn modelId="{66867E7D-5704-4C7F-8B62-AC5557EB73C4}" srcId="{04379F4C-2051-4761-9784-36907E14E5DC}" destId="{0483A477-F928-4C16-83A8-FFDD8D1B9594}" srcOrd="1" destOrd="0" parTransId="{0A79821B-7B9B-4AEC-ADB2-C04855E5CE28}" sibTransId="{0D01C3EA-57C2-45FE-A685-E8189F9F32FD}"/>
    <dgm:cxn modelId="{9FB2F75F-2A3B-4063-9AC5-A449AC195C4D}" type="presOf" srcId="{04379F4C-2051-4761-9784-36907E14E5DC}" destId="{168A80A4-F044-4B8A-8CD9-EFC97CF32D85}" srcOrd="0" destOrd="0" presId="urn:microsoft.com/office/officeart/2008/layout/VerticalCurvedList"/>
    <dgm:cxn modelId="{103B9432-3430-427B-8591-9DA2F1162AA0}" type="presOf" srcId="{5BE0F8E4-B269-4396-B93A-78BC412105BE}" destId="{79F6709E-B99B-46D0-80CB-F7C607971596}" srcOrd="0" destOrd="0" presId="urn:microsoft.com/office/officeart/2008/layout/VerticalCurvedList"/>
    <dgm:cxn modelId="{0E30764C-62B4-4D01-BA0C-DFAF7F4291F5}" type="presParOf" srcId="{168A80A4-F044-4B8A-8CD9-EFC97CF32D85}" destId="{E5AA8685-B3A1-4039-84D4-E846BBCA8A3B}" srcOrd="0" destOrd="0" presId="urn:microsoft.com/office/officeart/2008/layout/VerticalCurvedList"/>
    <dgm:cxn modelId="{44158877-0715-4E8D-AFF7-CFD89201CC80}" type="presParOf" srcId="{E5AA8685-B3A1-4039-84D4-E846BBCA8A3B}" destId="{6A22E1E8-9C13-427D-9D08-59216A426923}" srcOrd="0" destOrd="0" presId="urn:microsoft.com/office/officeart/2008/layout/VerticalCurvedList"/>
    <dgm:cxn modelId="{1EFF833E-CB8C-4B8C-868A-8DEDB73FE2AC}" type="presParOf" srcId="{6A22E1E8-9C13-427D-9D08-59216A426923}" destId="{448F8821-8CA6-4930-BDD1-E0F00EED38E5}" srcOrd="0" destOrd="0" presId="urn:microsoft.com/office/officeart/2008/layout/VerticalCurvedList"/>
    <dgm:cxn modelId="{FA0CCD7D-9B04-41E9-8F7B-33EA66A750B4}" type="presParOf" srcId="{6A22E1E8-9C13-427D-9D08-59216A426923}" destId="{1BDBAF98-CA81-4664-845E-8340CA48F661}" srcOrd="1" destOrd="0" presId="urn:microsoft.com/office/officeart/2008/layout/VerticalCurvedList"/>
    <dgm:cxn modelId="{3644A4F2-E322-4C64-8F78-30D72775EAEC}" type="presParOf" srcId="{6A22E1E8-9C13-427D-9D08-59216A426923}" destId="{907B1677-9B58-4C81-BF03-A00ED90FC1EC}" srcOrd="2" destOrd="0" presId="urn:microsoft.com/office/officeart/2008/layout/VerticalCurvedList"/>
    <dgm:cxn modelId="{D45BF9F2-7DB5-4872-9EB8-C88D996C0AD5}" type="presParOf" srcId="{6A22E1E8-9C13-427D-9D08-59216A426923}" destId="{FBBFEB63-1702-4A31-A0AB-98E40A62A8B0}" srcOrd="3" destOrd="0" presId="urn:microsoft.com/office/officeart/2008/layout/VerticalCurvedList"/>
    <dgm:cxn modelId="{ED618F77-01CA-4D78-A6A0-F14774AF9854}" type="presParOf" srcId="{E5AA8685-B3A1-4039-84D4-E846BBCA8A3B}" destId="{79F6709E-B99B-46D0-80CB-F7C607971596}" srcOrd="1" destOrd="0" presId="urn:microsoft.com/office/officeart/2008/layout/VerticalCurvedList"/>
    <dgm:cxn modelId="{104CF6D7-DB74-4E4C-A89E-981CD576D433}" type="presParOf" srcId="{E5AA8685-B3A1-4039-84D4-E846BBCA8A3B}" destId="{23185E35-089F-43B4-9F71-2CF85A28F246}" srcOrd="2" destOrd="0" presId="urn:microsoft.com/office/officeart/2008/layout/VerticalCurvedList"/>
    <dgm:cxn modelId="{0D4C71FD-9BBD-45E1-AE56-26012A8AEA23}" type="presParOf" srcId="{23185E35-089F-43B4-9F71-2CF85A28F246}" destId="{08270FF8-05B4-4927-A293-86E7BD1C05D9}" srcOrd="0" destOrd="0" presId="urn:microsoft.com/office/officeart/2008/layout/VerticalCurvedList"/>
    <dgm:cxn modelId="{5814BC42-4968-460F-9BC8-7F0330889567}" type="presParOf" srcId="{E5AA8685-B3A1-4039-84D4-E846BBCA8A3B}" destId="{867BA380-D7C3-4F82-B2EE-6F1D4B974F06}" srcOrd="3" destOrd="0" presId="urn:microsoft.com/office/officeart/2008/layout/VerticalCurvedList"/>
    <dgm:cxn modelId="{274D1913-31A0-4C1D-BE60-204F3444C297}" type="presParOf" srcId="{E5AA8685-B3A1-4039-84D4-E846BBCA8A3B}" destId="{013A67A5-63C5-49CE-B63B-C9E9F3B5B6C0}" srcOrd="4" destOrd="0" presId="urn:microsoft.com/office/officeart/2008/layout/VerticalCurvedList"/>
    <dgm:cxn modelId="{A95E87E2-31E7-44B8-896B-5F840B445D3A}" type="presParOf" srcId="{013A67A5-63C5-49CE-B63B-C9E9F3B5B6C0}" destId="{6213E920-FCFC-4237-8291-302543BCE39B}" srcOrd="0" destOrd="0" presId="urn:microsoft.com/office/officeart/2008/layout/VerticalCurvedList"/>
    <dgm:cxn modelId="{CCC40C3E-7D5B-4C27-B2C3-953987A72428}" type="presParOf" srcId="{E5AA8685-B3A1-4039-84D4-E846BBCA8A3B}" destId="{7056AA61-7132-4F68-AA05-61D784886779}" srcOrd="5" destOrd="0" presId="urn:microsoft.com/office/officeart/2008/layout/VerticalCurvedList"/>
    <dgm:cxn modelId="{0F6F9213-1D5C-41DB-83C9-C8B10CCCEDE5}" type="presParOf" srcId="{E5AA8685-B3A1-4039-84D4-E846BBCA8A3B}" destId="{A698D962-47E6-453B-A265-379C0CF1BED5}" srcOrd="6" destOrd="0" presId="urn:microsoft.com/office/officeart/2008/layout/VerticalCurvedList"/>
    <dgm:cxn modelId="{1740A13E-41C8-43C2-A7F5-2AD4FE9F3F6D}" type="presParOf" srcId="{A698D962-47E6-453B-A265-379C0CF1BED5}" destId="{FD29ADB3-C358-4165-9FEE-CE2CD7B0006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379F4C-2051-4761-9784-36907E14E5DC}" type="doc">
      <dgm:prSet loTypeId="urn:microsoft.com/office/officeart/2008/layout/VerticalCurvedList" loCatId="list" qsTypeId="urn:microsoft.com/office/officeart/2005/8/quickstyle/3d3" qsCatId="3D" csTypeId="urn:microsoft.com/office/officeart/2005/8/colors/colorful1#2" csCatId="colorful" phldr="1"/>
      <dgm:spPr/>
      <dgm:t>
        <a:bodyPr/>
        <a:lstStyle/>
        <a:p>
          <a:endParaRPr lang="lv-LV"/>
        </a:p>
      </dgm:t>
    </dgm:pt>
    <dgm:pt modelId="{5BE0F8E4-B269-4396-B93A-78BC412105BE}">
      <dgm:prSet phldrT="[Text]"/>
      <dgm:spPr/>
      <dgm:t>
        <a:bodyPr/>
        <a:lstStyle/>
        <a:p>
          <a:r>
            <a:rPr lang="lv-LV" dirty="0" err="1">
              <a:solidFill>
                <a:srgbClr val="000000"/>
              </a:solidFill>
            </a:rPr>
            <a:t>Summatīvs</a:t>
          </a:r>
          <a:endParaRPr lang="lv-LV" dirty="0">
            <a:solidFill>
              <a:srgbClr val="000000"/>
            </a:solidFill>
          </a:endParaRPr>
        </a:p>
      </dgm:t>
    </dgm:pt>
    <dgm:pt modelId="{D085ED5A-8880-418E-A525-057600CEF1F5}" type="parTrans" cxnId="{BCAB8CFB-B37D-4208-BF7A-2A94D24AB845}">
      <dgm:prSet/>
      <dgm:spPr/>
      <dgm:t>
        <a:bodyPr/>
        <a:lstStyle/>
        <a:p>
          <a:endParaRPr lang="lv-LV"/>
        </a:p>
      </dgm:t>
    </dgm:pt>
    <dgm:pt modelId="{513C3867-C5B7-47B7-881E-2D6F927900E2}" type="sibTrans" cxnId="{BCAB8CFB-B37D-4208-BF7A-2A94D24AB845}">
      <dgm:prSet/>
      <dgm:spPr/>
      <dgm:t>
        <a:bodyPr/>
        <a:lstStyle/>
        <a:p>
          <a:endParaRPr lang="lv-LV"/>
        </a:p>
      </dgm:t>
    </dgm:pt>
    <dgm:pt modelId="{0483A477-F928-4C16-83A8-FFDD8D1B9594}">
      <dgm:prSet phldrT="[Text]"/>
      <dgm:spPr/>
      <dgm:t>
        <a:bodyPr/>
        <a:lstStyle/>
        <a:p>
          <a:r>
            <a:rPr lang="lv-LV" dirty="0" err="1">
              <a:solidFill>
                <a:srgbClr val="000000"/>
              </a:solidFill>
            </a:rPr>
            <a:t>Formatīvs</a:t>
          </a:r>
          <a:endParaRPr lang="lv-LV" dirty="0">
            <a:solidFill>
              <a:srgbClr val="000000"/>
            </a:solidFill>
          </a:endParaRPr>
        </a:p>
      </dgm:t>
    </dgm:pt>
    <dgm:pt modelId="{0A79821B-7B9B-4AEC-ADB2-C04855E5CE28}" type="parTrans" cxnId="{66867E7D-5704-4C7F-8B62-AC5557EB73C4}">
      <dgm:prSet/>
      <dgm:spPr/>
      <dgm:t>
        <a:bodyPr/>
        <a:lstStyle/>
        <a:p>
          <a:endParaRPr lang="lv-LV"/>
        </a:p>
      </dgm:t>
    </dgm:pt>
    <dgm:pt modelId="{0D01C3EA-57C2-45FE-A685-E8189F9F32FD}" type="sibTrans" cxnId="{66867E7D-5704-4C7F-8B62-AC5557EB73C4}">
      <dgm:prSet/>
      <dgm:spPr/>
      <dgm:t>
        <a:bodyPr/>
        <a:lstStyle/>
        <a:p>
          <a:endParaRPr lang="lv-LV"/>
        </a:p>
      </dgm:t>
    </dgm:pt>
    <dgm:pt modelId="{7B61AB31-92CA-4A74-B0EB-011FDF5A525B}">
      <dgm:prSet phldrT="[Text]"/>
      <dgm:spPr/>
      <dgm:t>
        <a:bodyPr/>
        <a:lstStyle/>
        <a:p>
          <a:r>
            <a:rPr lang="lv-LV" dirty="0">
              <a:solidFill>
                <a:srgbClr val="000000"/>
              </a:solidFill>
            </a:rPr>
            <a:t>Izvērtējošs</a:t>
          </a:r>
        </a:p>
      </dgm:t>
    </dgm:pt>
    <dgm:pt modelId="{346D5DC5-DAA3-4DBB-A582-F920898A0710}" type="parTrans" cxnId="{57A15F2C-9934-4B83-9CF3-E9D3FF226C03}">
      <dgm:prSet/>
      <dgm:spPr/>
      <dgm:t>
        <a:bodyPr/>
        <a:lstStyle/>
        <a:p>
          <a:endParaRPr lang="lv-LV"/>
        </a:p>
      </dgm:t>
    </dgm:pt>
    <dgm:pt modelId="{DD0284B4-E087-476B-907D-4EE48256CB92}" type="sibTrans" cxnId="{57A15F2C-9934-4B83-9CF3-E9D3FF226C03}">
      <dgm:prSet/>
      <dgm:spPr/>
      <dgm:t>
        <a:bodyPr/>
        <a:lstStyle/>
        <a:p>
          <a:endParaRPr lang="lv-LV"/>
        </a:p>
      </dgm:t>
    </dgm:pt>
    <dgm:pt modelId="{168A80A4-F044-4B8A-8CD9-EFC97CF32D85}" type="pres">
      <dgm:prSet presAssocID="{04379F4C-2051-4761-9784-36907E14E5DC}" presName="Name0" presStyleCnt="0">
        <dgm:presLayoutVars>
          <dgm:chMax val="7"/>
          <dgm:chPref val="7"/>
          <dgm:dir/>
        </dgm:presLayoutVars>
      </dgm:prSet>
      <dgm:spPr/>
      <dgm:t>
        <a:bodyPr/>
        <a:lstStyle/>
        <a:p>
          <a:endParaRPr lang="lv-LV"/>
        </a:p>
      </dgm:t>
    </dgm:pt>
    <dgm:pt modelId="{E5AA8685-B3A1-4039-84D4-E846BBCA8A3B}" type="pres">
      <dgm:prSet presAssocID="{04379F4C-2051-4761-9784-36907E14E5DC}" presName="Name1" presStyleCnt="0"/>
      <dgm:spPr/>
    </dgm:pt>
    <dgm:pt modelId="{6A22E1E8-9C13-427D-9D08-59216A426923}" type="pres">
      <dgm:prSet presAssocID="{04379F4C-2051-4761-9784-36907E14E5DC}" presName="cycle" presStyleCnt="0"/>
      <dgm:spPr/>
    </dgm:pt>
    <dgm:pt modelId="{448F8821-8CA6-4930-BDD1-E0F00EED38E5}" type="pres">
      <dgm:prSet presAssocID="{04379F4C-2051-4761-9784-36907E14E5DC}" presName="srcNode" presStyleLbl="node1" presStyleIdx="0" presStyleCnt="3"/>
      <dgm:spPr/>
    </dgm:pt>
    <dgm:pt modelId="{1BDBAF98-CA81-4664-845E-8340CA48F661}" type="pres">
      <dgm:prSet presAssocID="{04379F4C-2051-4761-9784-36907E14E5DC}" presName="conn" presStyleLbl="parChTrans1D2" presStyleIdx="0" presStyleCnt="1"/>
      <dgm:spPr/>
      <dgm:t>
        <a:bodyPr/>
        <a:lstStyle/>
        <a:p>
          <a:endParaRPr lang="lv-LV"/>
        </a:p>
      </dgm:t>
    </dgm:pt>
    <dgm:pt modelId="{907B1677-9B58-4C81-BF03-A00ED90FC1EC}" type="pres">
      <dgm:prSet presAssocID="{04379F4C-2051-4761-9784-36907E14E5DC}" presName="extraNode" presStyleLbl="node1" presStyleIdx="0" presStyleCnt="3"/>
      <dgm:spPr/>
    </dgm:pt>
    <dgm:pt modelId="{FBBFEB63-1702-4A31-A0AB-98E40A62A8B0}" type="pres">
      <dgm:prSet presAssocID="{04379F4C-2051-4761-9784-36907E14E5DC}" presName="dstNode" presStyleLbl="node1" presStyleIdx="0" presStyleCnt="3"/>
      <dgm:spPr/>
    </dgm:pt>
    <dgm:pt modelId="{79F6709E-B99B-46D0-80CB-F7C607971596}" type="pres">
      <dgm:prSet presAssocID="{5BE0F8E4-B269-4396-B93A-78BC412105BE}" presName="text_1" presStyleLbl="node1" presStyleIdx="0" presStyleCnt="3">
        <dgm:presLayoutVars>
          <dgm:bulletEnabled val="1"/>
        </dgm:presLayoutVars>
      </dgm:prSet>
      <dgm:spPr/>
      <dgm:t>
        <a:bodyPr/>
        <a:lstStyle/>
        <a:p>
          <a:endParaRPr lang="lv-LV"/>
        </a:p>
      </dgm:t>
    </dgm:pt>
    <dgm:pt modelId="{23185E35-089F-43B4-9F71-2CF85A28F246}" type="pres">
      <dgm:prSet presAssocID="{5BE0F8E4-B269-4396-B93A-78BC412105BE}" presName="accent_1" presStyleCnt="0"/>
      <dgm:spPr/>
    </dgm:pt>
    <dgm:pt modelId="{08270FF8-05B4-4927-A293-86E7BD1C05D9}" type="pres">
      <dgm:prSet presAssocID="{5BE0F8E4-B269-4396-B93A-78BC412105BE}" presName="accentRepeatNode" presStyleLbl="solidFgAcc1" presStyleIdx="0" presStyleCnt="3"/>
      <dgm:spPr/>
    </dgm:pt>
    <dgm:pt modelId="{867BA380-D7C3-4F82-B2EE-6F1D4B974F06}" type="pres">
      <dgm:prSet presAssocID="{0483A477-F928-4C16-83A8-FFDD8D1B9594}" presName="text_2" presStyleLbl="node1" presStyleIdx="1" presStyleCnt="3">
        <dgm:presLayoutVars>
          <dgm:bulletEnabled val="1"/>
        </dgm:presLayoutVars>
      </dgm:prSet>
      <dgm:spPr/>
      <dgm:t>
        <a:bodyPr/>
        <a:lstStyle/>
        <a:p>
          <a:endParaRPr lang="lv-LV"/>
        </a:p>
      </dgm:t>
    </dgm:pt>
    <dgm:pt modelId="{013A67A5-63C5-49CE-B63B-C9E9F3B5B6C0}" type="pres">
      <dgm:prSet presAssocID="{0483A477-F928-4C16-83A8-FFDD8D1B9594}" presName="accent_2" presStyleCnt="0"/>
      <dgm:spPr/>
    </dgm:pt>
    <dgm:pt modelId="{6213E920-FCFC-4237-8291-302543BCE39B}" type="pres">
      <dgm:prSet presAssocID="{0483A477-F928-4C16-83A8-FFDD8D1B9594}" presName="accentRepeatNode" presStyleLbl="solidFgAcc1" presStyleIdx="1" presStyleCnt="3"/>
      <dgm:spPr/>
    </dgm:pt>
    <dgm:pt modelId="{7056AA61-7132-4F68-AA05-61D784886779}" type="pres">
      <dgm:prSet presAssocID="{7B61AB31-92CA-4A74-B0EB-011FDF5A525B}" presName="text_3" presStyleLbl="node1" presStyleIdx="2" presStyleCnt="3">
        <dgm:presLayoutVars>
          <dgm:bulletEnabled val="1"/>
        </dgm:presLayoutVars>
      </dgm:prSet>
      <dgm:spPr/>
      <dgm:t>
        <a:bodyPr/>
        <a:lstStyle/>
        <a:p>
          <a:endParaRPr lang="lv-LV"/>
        </a:p>
      </dgm:t>
    </dgm:pt>
    <dgm:pt modelId="{A698D962-47E6-453B-A265-379C0CF1BED5}" type="pres">
      <dgm:prSet presAssocID="{7B61AB31-92CA-4A74-B0EB-011FDF5A525B}" presName="accent_3" presStyleCnt="0"/>
      <dgm:spPr/>
    </dgm:pt>
    <dgm:pt modelId="{FD29ADB3-C358-4165-9FEE-CE2CD7B0006A}" type="pres">
      <dgm:prSet presAssocID="{7B61AB31-92CA-4A74-B0EB-011FDF5A525B}" presName="accentRepeatNode" presStyleLbl="solidFgAcc1" presStyleIdx="2" presStyleCnt="3"/>
      <dgm:spPr/>
    </dgm:pt>
  </dgm:ptLst>
  <dgm:cxnLst>
    <dgm:cxn modelId="{BCAB8CFB-B37D-4208-BF7A-2A94D24AB845}" srcId="{04379F4C-2051-4761-9784-36907E14E5DC}" destId="{5BE0F8E4-B269-4396-B93A-78BC412105BE}" srcOrd="0" destOrd="0" parTransId="{D085ED5A-8880-418E-A525-057600CEF1F5}" sibTransId="{513C3867-C5B7-47B7-881E-2D6F927900E2}"/>
    <dgm:cxn modelId="{DB1A6F4F-E28E-46A8-AC08-3696FDD59D86}" type="presOf" srcId="{0483A477-F928-4C16-83A8-FFDD8D1B9594}" destId="{867BA380-D7C3-4F82-B2EE-6F1D4B974F06}" srcOrd="0" destOrd="0" presId="urn:microsoft.com/office/officeart/2008/layout/VerticalCurvedList"/>
    <dgm:cxn modelId="{57A15F2C-9934-4B83-9CF3-E9D3FF226C03}" srcId="{04379F4C-2051-4761-9784-36907E14E5DC}" destId="{7B61AB31-92CA-4A74-B0EB-011FDF5A525B}" srcOrd="2" destOrd="0" parTransId="{346D5DC5-DAA3-4DBB-A582-F920898A0710}" sibTransId="{DD0284B4-E087-476B-907D-4EE48256CB92}"/>
    <dgm:cxn modelId="{66867E7D-5704-4C7F-8B62-AC5557EB73C4}" srcId="{04379F4C-2051-4761-9784-36907E14E5DC}" destId="{0483A477-F928-4C16-83A8-FFDD8D1B9594}" srcOrd="1" destOrd="0" parTransId="{0A79821B-7B9B-4AEC-ADB2-C04855E5CE28}" sibTransId="{0D01C3EA-57C2-45FE-A685-E8189F9F32FD}"/>
    <dgm:cxn modelId="{2CAF7ADE-5342-4958-A5C7-0BB199BA65A9}" type="presOf" srcId="{7B61AB31-92CA-4A74-B0EB-011FDF5A525B}" destId="{7056AA61-7132-4F68-AA05-61D784886779}" srcOrd="0" destOrd="0" presId="urn:microsoft.com/office/officeart/2008/layout/VerticalCurvedList"/>
    <dgm:cxn modelId="{88C9D78A-4187-4C78-9A1E-91962F48152F}" type="presOf" srcId="{513C3867-C5B7-47B7-881E-2D6F927900E2}" destId="{1BDBAF98-CA81-4664-845E-8340CA48F661}" srcOrd="0" destOrd="0" presId="urn:microsoft.com/office/officeart/2008/layout/VerticalCurvedList"/>
    <dgm:cxn modelId="{49CA5133-2713-413F-B98A-4C27F43A62F5}" type="presOf" srcId="{5BE0F8E4-B269-4396-B93A-78BC412105BE}" destId="{79F6709E-B99B-46D0-80CB-F7C607971596}" srcOrd="0" destOrd="0" presId="urn:microsoft.com/office/officeart/2008/layout/VerticalCurvedList"/>
    <dgm:cxn modelId="{15A097FE-06C6-4B6B-8AB6-1372A3D6DDBE}" type="presOf" srcId="{04379F4C-2051-4761-9784-36907E14E5DC}" destId="{168A80A4-F044-4B8A-8CD9-EFC97CF32D85}" srcOrd="0" destOrd="0" presId="urn:microsoft.com/office/officeart/2008/layout/VerticalCurvedList"/>
    <dgm:cxn modelId="{579152CE-4E01-4926-A92F-F0655F962401}" type="presParOf" srcId="{168A80A4-F044-4B8A-8CD9-EFC97CF32D85}" destId="{E5AA8685-B3A1-4039-84D4-E846BBCA8A3B}" srcOrd="0" destOrd="0" presId="urn:microsoft.com/office/officeart/2008/layout/VerticalCurvedList"/>
    <dgm:cxn modelId="{FCC3B065-7429-4317-8263-531D7913B3BB}" type="presParOf" srcId="{E5AA8685-B3A1-4039-84D4-E846BBCA8A3B}" destId="{6A22E1E8-9C13-427D-9D08-59216A426923}" srcOrd="0" destOrd="0" presId="urn:microsoft.com/office/officeart/2008/layout/VerticalCurvedList"/>
    <dgm:cxn modelId="{BE1FEAF8-65B2-414E-A086-9F01B959C3CE}" type="presParOf" srcId="{6A22E1E8-9C13-427D-9D08-59216A426923}" destId="{448F8821-8CA6-4930-BDD1-E0F00EED38E5}" srcOrd="0" destOrd="0" presId="urn:microsoft.com/office/officeart/2008/layout/VerticalCurvedList"/>
    <dgm:cxn modelId="{B37CD09D-54CB-4FDF-997D-1061AA6F17B9}" type="presParOf" srcId="{6A22E1E8-9C13-427D-9D08-59216A426923}" destId="{1BDBAF98-CA81-4664-845E-8340CA48F661}" srcOrd="1" destOrd="0" presId="urn:microsoft.com/office/officeart/2008/layout/VerticalCurvedList"/>
    <dgm:cxn modelId="{89BE680A-279F-4478-AFEA-A8F8F3A4FB09}" type="presParOf" srcId="{6A22E1E8-9C13-427D-9D08-59216A426923}" destId="{907B1677-9B58-4C81-BF03-A00ED90FC1EC}" srcOrd="2" destOrd="0" presId="urn:microsoft.com/office/officeart/2008/layout/VerticalCurvedList"/>
    <dgm:cxn modelId="{0BC81ED3-1818-4CA8-BC09-F56A7B61B85E}" type="presParOf" srcId="{6A22E1E8-9C13-427D-9D08-59216A426923}" destId="{FBBFEB63-1702-4A31-A0AB-98E40A62A8B0}" srcOrd="3" destOrd="0" presId="urn:microsoft.com/office/officeart/2008/layout/VerticalCurvedList"/>
    <dgm:cxn modelId="{1EE166CF-9882-4003-BCA1-302A2B5EC5C1}" type="presParOf" srcId="{E5AA8685-B3A1-4039-84D4-E846BBCA8A3B}" destId="{79F6709E-B99B-46D0-80CB-F7C607971596}" srcOrd="1" destOrd="0" presId="urn:microsoft.com/office/officeart/2008/layout/VerticalCurvedList"/>
    <dgm:cxn modelId="{C3D7F5CC-0DA5-48DB-A012-EBB7C1AA250B}" type="presParOf" srcId="{E5AA8685-B3A1-4039-84D4-E846BBCA8A3B}" destId="{23185E35-089F-43B4-9F71-2CF85A28F246}" srcOrd="2" destOrd="0" presId="urn:microsoft.com/office/officeart/2008/layout/VerticalCurvedList"/>
    <dgm:cxn modelId="{83492B39-66D4-4747-8B6B-E8D406857FFA}" type="presParOf" srcId="{23185E35-089F-43B4-9F71-2CF85A28F246}" destId="{08270FF8-05B4-4927-A293-86E7BD1C05D9}" srcOrd="0" destOrd="0" presId="urn:microsoft.com/office/officeart/2008/layout/VerticalCurvedList"/>
    <dgm:cxn modelId="{A8EEF0CA-3357-4288-981E-F409B990C000}" type="presParOf" srcId="{E5AA8685-B3A1-4039-84D4-E846BBCA8A3B}" destId="{867BA380-D7C3-4F82-B2EE-6F1D4B974F06}" srcOrd="3" destOrd="0" presId="urn:microsoft.com/office/officeart/2008/layout/VerticalCurvedList"/>
    <dgm:cxn modelId="{7DCAF093-D59B-4E20-A3A3-F8970A05EB60}" type="presParOf" srcId="{E5AA8685-B3A1-4039-84D4-E846BBCA8A3B}" destId="{013A67A5-63C5-49CE-B63B-C9E9F3B5B6C0}" srcOrd="4" destOrd="0" presId="urn:microsoft.com/office/officeart/2008/layout/VerticalCurvedList"/>
    <dgm:cxn modelId="{70E2BDAD-A77E-4BC3-B4BB-C406F9E1A52B}" type="presParOf" srcId="{013A67A5-63C5-49CE-B63B-C9E9F3B5B6C0}" destId="{6213E920-FCFC-4237-8291-302543BCE39B}" srcOrd="0" destOrd="0" presId="urn:microsoft.com/office/officeart/2008/layout/VerticalCurvedList"/>
    <dgm:cxn modelId="{56864811-99C8-4482-B42B-E3FAC1A73B66}" type="presParOf" srcId="{E5AA8685-B3A1-4039-84D4-E846BBCA8A3B}" destId="{7056AA61-7132-4F68-AA05-61D784886779}" srcOrd="5" destOrd="0" presId="urn:microsoft.com/office/officeart/2008/layout/VerticalCurvedList"/>
    <dgm:cxn modelId="{E843C75D-EA7D-4971-9BC8-877F7F8689F2}" type="presParOf" srcId="{E5AA8685-B3A1-4039-84D4-E846BBCA8A3B}" destId="{A698D962-47E6-453B-A265-379C0CF1BED5}" srcOrd="6" destOrd="0" presId="urn:microsoft.com/office/officeart/2008/layout/VerticalCurvedList"/>
    <dgm:cxn modelId="{FB0822BF-B72C-4044-AADB-8B20D779CE56}" type="presParOf" srcId="{A698D962-47E6-453B-A265-379C0CF1BED5}" destId="{FD29ADB3-C358-4165-9FEE-CE2CD7B0006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769198-2591-4DF2-A7F3-D3636E59174F}" type="doc">
      <dgm:prSet loTypeId="urn:diagrams.loki3.com/BracketList" loCatId="list" qsTypeId="urn:microsoft.com/office/officeart/2005/8/quickstyle/simple1" qsCatId="simple" csTypeId="urn:microsoft.com/office/officeart/2005/8/colors/accent4_2" csCatId="accent4" phldr="1"/>
      <dgm:spPr/>
      <dgm:t>
        <a:bodyPr/>
        <a:lstStyle/>
        <a:p>
          <a:endParaRPr lang="lv-LV"/>
        </a:p>
      </dgm:t>
    </dgm:pt>
    <dgm:pt modelId="{8667A23A-D304-482B-B842-7C35C11635E3}">
      <dgm:prSet phldrT="[Text]"/>
      <dgm:spPr/>
      <dgm:t>
        <a:bodyPr/>
        <a:lstStyle/>
        <a:p>
          <a:r>
            <a:rPr lang="lv-LV" dirty="0" smtClean="0"/>
            <a:t> </a:t>
          </a:r>
          <a:endParaRPr lang="lv-LV" dirty="0"/>
        </a:p>
      </dgm:t>
    </dgm:pt>
    <dgm:pt modelId="{627D12E2-1C3E-4492-984C-21936ED6987C}" type="parTrans" cxnId="{8B40854D-9617-48EA-8714-C5C756E5AFCC}">
      <dgm:prSet/>
      <dgm:spPr/>
      <dgm:t>
        <a:bodyPr/>
        <a:lstStyle/>
        <a:p>
          <a:endParaRPr lang="lv-LV"/>
        </a:p>
      </dgm:t>
    </dgm:pt>
    <dgm:pt modelId="{338692BD-8597-4C81-ADEE-47811B56DB7E}" type="sibTrans" cxnId="{8B40854D-9617-48EA-8714-C5C756E5AFCC}">
      <dgm:prSet/>
      <dgm:spPr/>
      <dgm:t>
        <a:bodyPr/>
        <a:lstStyle/>
        <a:p>
          <a:endParaRPr lang="lv-LV"/>
        </a:p>
      </dgm:t>
    </dgm:pt>
    <dgm:pt modelId="{77E3955C-8941-4C44-85C0-0B2EE92DA0F8}">
      <dgm:prSet phldrT="[Text]" custT="1"/>
      <dgm:spPr/>
      <dgm:t>
        <a:bodyPr/>
        <a:lstStyle/>
        <a:p>
          <a:r>
            <a:rPr lang="lv-LV" sz="4000" dirty="0"/>
            <a:t>Uzdevuma veids?</a:t>
          </a:r>
        </a:p>
      </dgm:t>
    </dgm:pt>
    <dgm:pt modelId="{697CBA63-FCE0-4EEE-9DF1-3DA7CD03EC5D}" type="parTrans" cxnId="{E8132FBF-F423-4640-8D92-067D906570F0}">
      <dgm:prSet/>
      <dgm:spPr/>
      <dgm:t>
        <a:bodyPr/>
        <a:lstStyle/>
        <a:p>
          <a:endParaRPr lang="lv-LV"/>
        </a:p>
      </dgm:t>
    </dgm:pt>
    <dgm:pt modelId="{F2634C85-DFAB-4CAC-9CDB-5D1AE20DD5FE}" type="sibTrans" cxnId="{E8132FBF-F423-4640-8D92-067D906570F0}">
      <dgm:prSet/>
      <dgm:spPr/>
      <dgm:t>
        <a:bodyPr/>
        <a:lstStyle/>
        <a:p>
          <a:endParaRPr lang="lv-LV"/>
        </a:p>
      </dgm:t>
    </dgm:pt>
    <dgm:pt modelId="{0A1094D2-BAE3-4193-B12A-A101EE0A9508}">
      <dgm:prSet phldrT="[Text]"/>
      <dgm:spPr/>
      <dgm:t>
        <a:bodyPr/>
        <a:lstStyle/>
        <a:p>
          <a:r>
            <a:rPr lang="lv-LV" dirty="0" smtClean="0"/>
            <a:t> </a:t>
          </a:r>
          <a:endParaRPr lang="lv-LV" dirty="0"/>
        </a:p>
      </dgm:t>
    </dgm:pt>
    <dgm:pt modelId="{E502735A-6356-4293-BD9E-087A610D0D1C}" type="parTrans" cxnId="{6CD1B285-A9AD-4E88-9C6B-C56009969EE7}">
      <dgm:prSet/>
      <dgm:spPr/>
      <dgm:t>
        <a:bodyPr/>
        <a:lstStyle/>
        <a:p>
          <a:endParaRPr lang="lv-LV"/>
        </a:p>
      </dgm:t>
    </dgm:pt>
    <dgm:pt modelId="{93AE832C-4AB7-4311-876A-5DFEC77060A2}" type="sibTrans" cxnId="{6CD1B285-A9AD-4E88-9C6B-C56009969EE7}">
      <dgm:prSet/>
      <dgm:spPr/>
      <dgm:t>
        <a:bodyPr/>
        <a:lstStyle/>
        <a:p>
          <a:endParaRPr lang="lv-LV"/>
        </a:p>
      </dgm:t>
    </dgm:pt>
    <dgm:pt modelId="{62234C1B-917B-4854-9315-E3FB3F644772}">
      <dgm:prSet phldrT="[Text]" custT="1"/>
      <dgm:spPr/>
      <dgm:t>
        <a:bodyPr/>
        <a:lstStyle/>
        <a:p>
          <a:r>
            <a:rPr lang="lv-LV" sz="4000" dirty="0"/>
            <a:t>Vērtēšanas mērķis?</a:t>
          </a:r>
        </a:p>
      </dgm:t>
    </dgm:pt>
    <dgm:pt modelId="{0BF2D078-94CF-4E24-A527-6F2A9F4D01EF}" type="parTrans" cxnId="{E67A88B2-79F8-4881-B8DF-CB358FFD7A2D}">
      <dgm:prSet/>
      <dgm:spPr/>
      <dgm:t>
        <a:bodyPr/>
        <a:lstStyle/>
        <a:p>
          <a:endParaRPr lang="lv-LV"/>
        </a:p>
      </dgm:t>
    </dgm:pt>
    <dgm:pt modelId="{F11579AF-E475-4BF6-A557-CF55A066C3EA}" type="sibTrans" cxnId="{E67A88B2-79F8-4881-B8DF-CB358FFD7A2D}">
      <dgm:prSet/>
      <dgm:spPr/>
      <dgm:t>
        <a:bodyPr/>
        <a:lstStyle/>
        <a:p>
          <a:endParaRPr lang="lv-LV"/>
        </a:p>
      </dgm:t>
    </dgm:pt>
    <dgm:pt modelId="{3BC3E969-7F7B-46B3-B10F-84189E38416B}" type="pres">
      <dgm:prSet presAssocID="{4D769198-2591-4DF2-A7F3-D3636E59174F}" presName="Name0" presStyleCnt="0">
        <dgm:presLayoutVars>
          <dgm:dir/>
          <dgm:animLvl val="lvl"/>
          <dgm:resizeHandles val="exact"/>
        </dgm:presLayoutVars>
      </dgm:prSet>
      <dgm:spPr/>
      <dgm:t>
        <a:bodyPr/>
        <a:lstStyle/>
        <a:p>
          <a:endParaRPr lang="lv-LV"/>
        </a:p>
      </dgm:t>
    </dgm:pt>
    <dgm:pt modelId="{CCA33F71-639F-4C2E-98D3-1041B8A695D2}" type="pres">
      <dgm:prSet presAssocID="{8667A23A-D304-482B-B842-7C35C11635E3}" presName="linNode" presStyleCnt="0"/>
      <dgm:spPr/>
      <dgm:t>
        <a:bodyPr/>
        <a:lstStyle/>
        <a:p>
          <a:endParaRPr lang="lv-LV"/>
        </a:p>
      </dgm:t>
    </dgm:pt>
    <dgm:pt modelId="{4C139082-43C3-4FB3-B63E-9B871F5968F4}" type="pres">
      <dgm:prSet presAssocID="{8667A23A-D304-482B-B842-7C35C11635E3}" presName="parTx" presStyleLbl="revTx" presStyleIdx="0" presStyleCnt="2">
        <dgm:presLayoutVars>
          <dgm:chMax val="1"/>
          <dgm:bulletEnabled val="1"/>
        </dgm:presLayoutVars>
      </dgm:prSet>
      <dgm:spPr/>
      <dgm:t>
        <a:bodyPr/>
        <a:lstStyle/>
        <a:p>
          <a:endParaRPr lang="lv-LV"/>
        </a:p>
      </dgm:t>
    </dgm:pt>
    <dgm:pt modelId="{78A03BBB-8854-4311-87D2-288C5506E246}" type="pres">
      <dgm:prSet presAssocID="{8667A23A-D304-482B-B842-7C35C11635E3}" presName="bracket" presStyleLbl="parChTrans1D1" presStyleIdx="0" presStyleCnt="2"/>
      <dgm:spPr/>
      <dgm:t>
        <a:bodyPr/>
        <a:lstStyle/>
        <a:p>
          <a:endParaRPr lang="lv-LV"/>
        </a:p>
      </dgm:t>
    </dgm:pt>
    <dgm:pt modelId="{364C07BB-5954-45D3-88A6-817C4B31A1A0}" type="pres">
      <dgm:prSet presAssocID="{8667A23A-D304-482B-B842-7C35C11635E3}" presName="spH" presStyleCnt="0"/>
      <dgm:spPr/>
      <dgm:t>
        <a:bodyPr/>
        <a:lstStyle/>
        <a:p>
          <a:endParaRPr lang="lv-LV"/>
        </a:p>
      </dgm:t>
    </dgm:pt>
    <dgm:pt modelId="{FC74485C-6530-40C7-B826-AC3A288AC999}" type="pres">
      <dgm:prSet presAssocID="{8667A23A-D304-482B-B842-7C35C11635E3}" presName="desTx" presStyleLbl="node1" presStyleIdx="0" presStyleCnt="2">
        <dgm:presLayoutVars>
          <dgm:bulletEnabled val="1"/>
        </dgm:presLayoutVars>
      </dgm:prSet>
      <dgm:spPr/>
      <dgm:t>
        <a:bodyPr/>
        <a:lstStyle/>
        <a:p>
          <a:endParaRPr lang="lv-LV"/>
        </a:p>
      </dgm:t>
    </dgm:pt>
    <dgm:pt modelId="{08B8ACD8-944B-4F3E-900F-E42BE6F0BC6A}" type="pres">
      <dgm:prSet presAssocID="{338692BD-8597-4C81-ADEE-47811B56DB7E}" presName="spV" presStyleCnt="0"/>
      <dgm:spPr/>
      <dgm:t>
        <a:bodyPr/>
        <a:lstStyle/>
        <a:p>
          <a:endParaRPr lang="lv-LV"/>
        </a:p>
      </dgm:t>
    </dgm:pt>
    <dgm:pt modelId="{EE413C36-7198-49D9-BDFC-3536797D64D3}" type="pres">
      <dgm:prSet presAssocID="{0A1094D2-BAE3-4193-B12A-A101EE0A9508}" presName="linNode" presStyleCnt="0"/>
      <dgm:spPr/>
      <dgm:t>
        <a:bodyPr/>
        <a:lstStyle/>
        <a:p>
          <a:endParaRPr lang="lv-LV"/>
        </a:p>
      </dgm:t>
    </dgm:pt>
    <dgm:pt modelId="{1720FF7C-3FB2-4D7C-9373-330F98E293CB}" type="pres">
      <dgm:prSet presAssocID="{0A1094D2-BAE3-4193-B12A-A101EE0A9508}" presName="parTx" presStyleLbl="revTx" presStyleIdx="1" presStyleCnt="2">
        <dgm:presLayoutVars>
          <dgm:chMax val="1"/>
          <dgm:bulletEnabled val="1"/>
        </dgm:presLayoutVars>
      </dgm:prSet>
      <dgm:spPr/>
      <dgm:t>
        <a:bodyPr/>
        <a:lstStyle/>
        <a:p>
          <a:endParaRPr lang="lv-LV"/>
        </a:p>
      </dgm:t>
    </dgm:pt>
    <dgm:pt modelId="{1D0BA448-CE5F-41F2-9E2D-CFA9E13BC605}" type="pres">
      <dgm:prSet presAssocID="{0A1094D2-BAE3-4193-B12A-A101EE0A9508}" presName="bracket" presStyleLbl="parChTrans1D1" presStyleIdx="1" presStyleCnt="2"/>
      <dgm:spPr/>
      <dgm:t>
        <a:bodyPr/>
        <a:lstStyle/>
        <a:p>
          <a:endParaRPr lang="lv-LV"/>
        </a:p>
      </dgm:t>
    </dgm:pt>
    <dgm:pt modelId="{4BD5F2AB-9BBA-4C22-8962-BF67F97667FD}" type="pres">
      <dgm:prSet presAssocID="{0A1094D2-BAE3-4193-B12A-A101EE0A9508}" presName="spH" presStyleCnt="0"/>
      <dgm:spPr/>
      <dgm:t>
        <a:bodyPr/>
        <a:lstStyle/>
        <a:p>
          <a:endParaRPr lang="lv-LV"/>
        </a:p>
      </dgm:t>
    </dgm:pt>
    <dgm:pt modelId="{922295DD-5305-450B-AF88-66700CD4B5AB}" type="pres">
      <dgm:prSet presAssocID="{0A1094D2-BAE3-4193-B12A-A101EE0A9508}" presName="desTx" presStyleLbl="node1" presStyleIdx="1" presStyleCnt="2">
        <dgm:presLayoutVars>
          <dgm:bulletEnabled val="1"/>
        </dgm:presLayoutVars>
      </dgm:prSet>
      <dgm:spPr/>
      <dgm:t>
        <a:bodyPr/>
        <a:lstStyle/>
        <a:p>
          <a:endParaRPr lang="lv-LV"/>
        </a:p>
      </dgm:t>
    </dgm:pt>
  </dgm:ptLst>
  <dgm:cxnLst>
    <dgm:cxn modelId="{A9161F43-A22E-4891-974D-9895799F8848}" type="presOf" srcId="{4D769198-2591-4DF2-A7F3-D3636E59174F}" destId="{3BC3E969-7F7B-46B3-B10F-84189E38416B}" srcOrd="0" destOrd="0" presId="urn:diagrams.loki3.com/BracketList"/>
    <dgm:cxn modelId="{E67A88B2-79F8-4881-B8DF-CB358FFD7A2D}" srcId="{0A1094D2-BAE3-4193-B12A-A101EE0A9508}" destId="{62234C1B-917B-4854-9315-E3FB3F644772}" srcOrd="0" destOrd="0" parTransId="{0BF2D078-94CF-4E24-A527-6F2A9F4D01EF}" sibTransId="{F11579AF-E475-4BF6-A557-CF55A066C3EA}"/>
    <dgm:cxn modelId="{6CD1B285-A9AD-4E88-9C6B-C56009969EE7}" srcId="{4D769198-2591-4DF2-A7F3-D3636E59174F}" destId="{0A1094D2-BAE3-4193-B12A-A101EE0A9508}" srcOrd="1" destOrd="0" parTransId="{E502735A-6356-4293-BD9E-087A610D0D1C}" sibTransId="{93AE832C-4AB7-4311-876A-5DFEC77060A2}"/>
    <dgm:cxn modelId="{DBB1A33D-F7E1-4D59-AAFA-248D931E7EEE}" type="presOf" srcId="{77E3955C-8941-4C44-85C0-0B2EE92DA0F8}" destId="{FC74485C-6530-40C7-B826-AC3A288AC999}" srcOrd="0" destOrd="0" presId="urn:diagrams.loki3.com/BracketList"/>
    <dgm:cxn modelId="{6C3596B9-B99B-431D-98DF-ABDFC0E55F35}" type="presOf" srcId="{8667A23A-D304-482B-B842-7C35C11635E3}" destId="{4C139082-43C3-4FB3-B63E-9B871F5968F4}" srcOrd="0" destOrd="0" presId="urn:diagrams.loki3.com/BracketList"/>
    <dgm:cxn modelId="{8B40854D-9617-48EA-8714-C5C756E5AFCC}" srcId="{4D769198-2591-4DF2-A7F3-D3636E59174F}" destId="{8667A23A-D304-482B-B842-7C35C11635E3}" srcOrd="0" destOrd="0" parTransId="{627D12E2-1C3E-4492-984C-21936ED6987C}" sibTransId="{338692BD-8597-4C81-ADEE-47811B56DB7E}"/>
    <dgm:cxn modelId="{8C7331DD-86CD-4C1C-A4C3-FB9D7CB8E03C}" type="presOf" srcId="{0A1094D2-BAE3-4193-B12A-A101EE0A9508}" destId="{1720FF7C-3FB2-4D7C-9373-330F98E293CB}" srcOrd="0" destOrd="0" presId="urn:diagrams.loki3.com/BracketList"/>
    <dgm:cxn modelId="{E8132FBF-F423-4640-8D92-067D906570F0}" srcId="{8667A23A-D304-482B-B842-7C35C11635E3}" destId="{77E3955C-8941-4C44-85C0-0B2EE92DA0F8}" srcOrd="0" destOrd="0" parTransId="{697CBA63-FCE0-4EEE-9DF1-3DA7CD03EC5D}" sibTransId="{F2634C85-DFAB-4CAC-9CDB-5D1AE20DD5FE}"/>
    <dgm:cxn modelId="{E14B0282-6C47-4EE0-98D8-75A8F3D8BF61}" type="presOf" srcId="{62234C1B-917B-4854-9315-E3FB3F644772}" destId="{922295DD-5305-450B-AF88-66700CD4B5AB}" srcOrd="0" destOrd="0" presId="urn:diagrams.loki3.com/BracketList"/>
    <dgm:cxn modelId="{AA7F60D8-FCA4-4541-B863-2217CEB06C9D}" type="presParOf" srcId="{3BC3E969-7F7B-46B3-B10F-84189E38416B}" destId="{CCA33F71-639F-4C2E-98D3-1041B8A695D2}" srcOrd="0" destOrd="0" presId="urn:diagrams.loki3.com/BracketList"/>
    <dgm:cxn modelId="{037CF1A5-DE18-4B0F-9F63-07D9C7DA0474}" type="presParOf" srcId="{CCA33F71-639F-4C2E-98D3-1041B8A695D2}" destId="{4C139082-43C3-4FB3-B63E-9B871F5968F4}" srcOrd="0" destOrd="0" presId="urn:diagrams.loki3.com/BracketList"/>
    <dgm:cxn modelId="{8F570484-9972-443E-8D84-A504EE962A5A}" type="presParOf" srcId="{CCA33F71-639F-4C2E-98D3-1041B8A695D2}" destId="{78A03BBB-8854-4311-87D2-288C5506E246}" srcOrd="1" destOrd="0" presId="urn:diagrams.loki3.com/BracketList"/>
    <dgm:cxn modelId="{4C954600-BDB5-42F3-9109-CB5694C1446A}" type="presParOf" srcId="{CCA33F71-639F-4C2E-98D3-1041B8A695D2}" destId="{364C07BB-5954-45D3-88A6-817C4B31A1A0}" srcOrd="2" destOrd="0" presId="urn:diagrams.loki3.com/BracketList"/>
    <dgm:cxn modelId="{0960D5CF-BA2D-46F4-B875-02B1B57BA064}" type="presParOf" srcId="{CCA33F71-639F-4C2E-98D3-1041B8A695D2}" destId="{FC74485C-6530-40C7-B826-AC3A288AC999}" srcOrd="3" destOrd="0" presId="urn:diagrams.loki3.com/BracketList"/>
    <dgm:cxn modelId="{99D2F91E-08F3-42AE-B61A-CF674D408122}" type="presParOf" srcId="{3BC3E969-7F7B-46B3-B10F-84189E38416B}" destId="{08B8ACD8-944B-4F3E-900F-E42BE6F0BC6A}" srcOrd="1" destOrd="0" presId="urn:diagrams.loki3.com/BracketList"/>
    <dgm:cxn modelId="{593BD5E5-50A3-4E0D-8E4A-493549CBD4BB}" type="presParOf" srcId="{3BC3E969-7F7B-46B3-B10F-84189E38416B}" destId="{EE413C36-7198-49D9-BDFC-3536797D64D3}" srcOrd="2" destOrd="0" presId="urn:diagrams.loki3.com/BracketList"/>
    <dgm:cxn modelId="{63A23EEA-48C0-4B38-BA66-8486911D65B3}" type="presParOf" srcId="{EE413C36-7198-49D9-BDFC-3536797D64D3}" destId="{1720FF7C-3FB2-4D7C-9373-330F98E293CB}" srcOrd="0" destOrd="0" presId="urn:diagrams.loki3.com/BracketList"/>
    <dgm:cxn modelId="{6FC7ED5A-A322-4B6A-8823-F15A607DCE1A}" type="presParOf" srcId="{EE413C36-7198-49D9-BDFC-3536797D64D3}" destId="{1D0BA448-CE5F-41F2-9E2D-CFA9E13BC605}" srcOrd="1" destOrd="0" presId="urn:diagrams.loki3.com/BracketList"/>
    <dgm:cxn modelId="{33BE9188-6ED1-4FA4-ADD6-9B3573A787E3}" type="presParOf" srcId="{EE413C36-7198-49D9-BDFC-3536797D64D3}" destId="{4BD5F2AB-9BBA-4C22-8962-BF67F97667FD}" srcOrd="2" destOrd="0" presId="urn:diagrams.loki3.com/BracketList"/>
    <dgm:cxn modelId="{4F6C7C2D-B74D-4583-B8B0-D4352F07E165}" type="presParOf" srcId="{EE413C36-7198-49D9-BDFC-3536797D64D3}" destId="{922295DD-5305-450B-AF88-66700CD4B5AB}"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E5BE76-159E-41D9-86DE-8564A1DC2EE8}" type="doc">
      <dgm:prSet loTypeId="urn:microsoft.com/office/officeart/2005/8/layout/hProcess9" loCatId="process" qsTypeId="urn:microsoft.com/office/officeart/2005/8/quickstyle/simple1" qsCatId="simple" csTypeId="urn:microsoft.com/office/officeart/2005/8/colors/colorful1#3" csCatId="colorful" phldr="1"/>
      <dgm:spPr/>
    </dgm:pt>
    <dgm:pt modelId="{6E937EF7-E02D-4FC2-A86D-7BAAA9C10A01}">
      <dgm:prSet phldrT="[Text]"/>
      <dgm:spPr/>
      <dgm:t>
        <a:bodyPr/>
        <a:lstStyle/>
        <a:p>
          <a:r>
            <a:rPr lang="lv-LV" dirty="0">
              <a:solidFill>
                <a:srgbClr val="000000"/>
              </a:solidFill>
            </a:rPr>
            <a:t>Vērtēšanas mērķis</a:t>
          </a:r>
        </a:p>
      </dgm:t>
    </dgm:pt>
    <dgm:pt modelId="{FA28164D-6003-4562-905A-42D9E68394C0}" type="parTrans" cxnId="{5372AD5C-F79A-4793-8EF7-3DFA48E44332}">
      <dgm:prSet/>
      <dgm:spPr/>
      <dgm:t>
        <a:bodyPr/>
        <a:lstStyle/>
        <a:p>
          <a:endParaRPr lang="lv-LV"/>
        </a:p>
      </dgm:t>
    </dgm:pt>
    <dgm:pt modelId="{4FA574CD-7D29-4CEC-83F0-8C1D06A93CDE}" type="sibTrans" cxnId="{5372AD5C-F79A-4793-8EF7-3DFA48E44332}">
      <dgm:prSet/>
      <dgm:spPr/>
      <dgm:t>
        <a:bodyPr/>
        <a:lstStyle/>
        <a:p>
          <a:endParaRPr lang="lv-LV"/>
        </a:p>
      </dgm:t>
    </dgm:pt>
    <dgm:pt modelId="{9982FE60-8C64-49A0-83BF-CE90818E88C1}">
      <dgm:prSet phldrT="[Text]"/>
      <dgm:spPr/>
      <dgm:t>
        <a:bodyPr/>
        <a:lstStyle/>
        <a:p>
          <a:r>
            <a:rPr lang="lv-LV" dirty="0">
              <a:solidFill>
                <a:srgbClr val="000000"/>
              </a:solidFill>
            </a:rPr>
            <a:t>Sasniedzamo rezultātu izvēle</a:t>
          </a:r>
        </a:p>
      </dgm:t>
    </dgm:pt>
    <dgm:pt modelId="{3E091291-66EB-4878-AA03-1239A55BEBC0}" type="parTrans" cxnId="{D709B915-EB3A-494D-8AAA-47A27FB91C27}">
      <dgm:prSet/>
      <dgm:spPr/>
      <dgm:t>
        <a:bodyPr/>
        <a:lstStyle/>
        <a:p>
          <a:endParaRPr lang="lv-LV"/>
        </a:p>
      </dgm:t>
    </dgm:pt>
    <dgm:pt modelId="{7461BD61-8402-45A6-9067-AFA54F97B042}" type="sibTrans" cxnId="{D709B915-EB3A-494D-8AAA-47A27FB91C27}">
      <dgm:prSet/>
      <dgm:spPr/>
      <dgm:t>
        <a:bodyPr/>
        <a:lstStyle/>
        <a:p>
          <a:endParaRPr lang="lv-LV"/>
        </a:p>
      </dgm:t>
    </dgm:pt>
    <dgm:pt modelId="{27ABC508-75C4-481A-A317-228B6BC33CA3}">
      <dgm:prSet phldrT="[Text]"/>
      <dgm:spPr/>
      <dgm:t>
        <a:bodyPr/>
        <a:lstStyle/>
        <a:p>
          <a:r>
            <a:rPr lang="lv-LV" dirty="0">
              <a:solidFill>
                <a:srgbClr val="000000"/>
              </a:solidFill>
            </a:rPr>
            <a:t>Uzdevuma izveide un pārskatīšana</a:t>
          </a:r>
        </a:p>
      </dgm:t>
    </dgm:pt>
    <dgm:pt modelId="{44C9A3E7-19C8-4647-8CBC-2CC8EC91E98B}" type="parTrans" cxnId="{D077D729-3C26-48F7-B8AC-5EFA1AD6021F}">
      <dgm:prSet/>
      <dgm:spPr/>
      <dgm:t>
        <a:bodyPr/>
        <a:lstStyle/>
        <a:p>
          <a:endParaRPr lang="lv-LV"/>
        </a:p>
      </dgm:t>
    </dgm:pt>
    <dgm:pt modelId="{CFDB59C1-F618-4282-B296-BAACA66B8463}" type="sibTrans" cxnId="{D077D729-3C26-48F7-B8AC-5EFA1AD6021F}">
      <dgm:prSet/>
      <dgm:spPr/>
      <dgm:t>
        <a:bodyPr/>
        <a:lstStyle/>
        <a:p>
          <a:endParaRPr lang="lv-LV"/>
        </a:p>
      </dgm:t>
    </dgm:pt>
    <dgm:pt modelId="{A8E20BEF-3995-4C71-897F-F18475564DFA}" type="pres">
      <dgm:prSet presAssocID="{2BE5BE76-159E-41D9-86DE-8564A1DC2EE8}" presName="CompostProcess" presStyleCnt="0">
        <dgm:presLayoutVars>
          <dgm:dir/>
          <dgm:resizeHandles val="exact"/>
        </dgm:presLayoutVars>
      </dgm:prSet>
      <dgm:spPr/>
    </dgm:pt>
    <dgm:pt modelId="{30F09A52-FEA0-44C1-8BA9-2F9D90D38FDF}" type="pres">
      <dgm:prSet presAssocID="{2BE5BE76-159E-41D9-86DE-8564A1DC2EE8}" presName="arrow" presStyleLbl="bgShp" presStyleIdx="0" presStyleCnt="1"/>
      <dgm:spPr/>
    </dgm:pt>
    <dgm:pt modelId="{E4AB89C0-BE45-4216-8B88-58580AD70312}" type="pres">
      <dgm:prSet presAssocID="{2BE5BE76-159E-41D9-86DE-8564A1DC2EE8}" presName="linearProcess" presStyleCnt="0"/>
      <dgm:spPr/>
    </dgm:pt>
    <dgm:pt modelId="{58779760-D175-40BB-9A57-87DC30E14875}" type="pres">
      <dgm:prSet presAssocID="{6E937EF7-E02D-4FC2-A86D-7BAAA9C10A01}" presName="textNode" presStyleLbl="node1" presStyleIdx="0" presStyleCnt="3">
        <dgm:presLayoutVars>
          <dgm:bulletEnabled val="1"/>
        </dgm:presLayoutVars>
      </dgm:prSet>
      <dgm:spPr/>
      <dgm:t>
        <a:bodyPr/>
        <a:lstStyle/>
        <a:p>
          <a:endParaRPr lang="lv-LV"/>
        </a:p>
      </dgm:t>
    </dgm:pt>
    <dgm:pt modelId="{D7798F2F-F8F6-4937-92A2-0BAA03988F8C}" type="pres">
      <dgm:prSet presAssocID="{4FA574CD-7D29-4CEC-83F0-8C1D06A93CDE}" presName="sibTrans" presStyleCnt="0"/>
      <dgm:spPr/>
    </dgm:pt>
    <dgm:pt modelId="{889A43AD-9003-4C40-B2D1-9F7249A48C54}" type="pres">
      <dgm:prSet presAssocID="{9982FE60-8C64-49A0-83BF-CE90818E88C1}" presName="textNode" presStyleLbl="node1" presStyleIdx="1" presStyleCnt="3">
        <dgm:presLayoutVars>
          <dgm:bulletEnabled val="1"/>
        </dgm:presLayoutVars>
      </dgm:prSet>
      <dgm:spPr/>
      <dgm:t>
        <a:bodyPr/>
        <a:lstStyle/>
        <a:p>
          <a:endParaRPr lang="lv-LV"/>
        </a:p>
      </dgm:t>
    </dgm:pt>
    <dgm:pt modelId="{430328DE-C5BF-47A2-BFC3-42ACB2426DCF}" type="pres">
      <dgm:prSet presAssocID="{7461BD61-8402-45A6-9067-AFA54F97B042}" presName="sibTrans" presStyleCnt="0"/>
      <dgm:spPr/>
    </dgm:pt>
    <dgm:pt modelId="{B9536499-599C-4F45-A7AE-024111F5D073}" type="pres">
      <dgm:prSet presAssocID="{27ABC508-75C4-481A-A317-228B6BC33CA3}" presName="textNode" presStyleLbl="node1" presStyleIdx="2" presStyleCnt="3">
        <dgm:presLayoutVars>
          <dgm:bulletEnabled val="1"/>
        </dgm:presLayoutVars>
      </dgm:prSet>
      <dgm:spPr/>
      <dgm:t>
        <a:bodyPr/>
        <a:lstStyle/>
        <a:p>
          <a:endParaRPr lang="lv-LV"/>
        </a:p>
      </dgm:t>
    </dgm:pt>
  </dgm:ptLst>
  <dgm:cxnLst>
    <dgm:cxn modelId="{CF9F2D5A-B200-4CC7-A768-BB599690E228}" type="presOf" srcId="{9982FE60-8C64-49A0-83BF-CE90818E88C1}" destId="{889A43AD-9003-4C40-B2D1-9F7249A48C54}" srcOrd="0" destOrd="0" presId="urn:microsoft.com/office/officeart/2005/8/layout/hProcess9"/>
    <dgm:cxn modelId="{336EE97F-D14C-4AE2-A058-D92208CB7BFC}" type="presOf" srcId="{27ABC508-75C4-481A-A317-228B6BC33CA3}" destId="{B9536499-599C-4F45-A7AE-024111F5D073}" srcOrd="0" destOrd="0" presId="urn:microsoft.com/office/officeart/2005/8/layout/hProcess9"/>
    <dgm:cxn modelId="{D077D729-3C26-48F7-B8AC-5EFA1AD6021F}" srcId="{2BE5BE76-159E-41D9-86DE-8564A1DC2EE8}" destId="{27ABC508-75C4-481A-A317-228B6BC33CA3}" srcOrd="2" destOrd="0" parTransId="{44C9A3E7-19C8-4647-8CBC-2CC8EC91E98B}" sibTransId="{CFDB59C1-F618-4282-B296-BAACA66B8463}"/>
    <dgm:cxn modelId="{0C00B395-6366-40A1-B1F5-84395F8B83CF}" type="presOf" srcId="{6E937EF7-E02D-4FC2-A86D-7BAAA9C10A01}" destId="{58779760-D175-40BB-9A57-87DC30E14875}" srcOrd="0" destOrd="0" presId="urn:microsoft.com/office/officeart/2005/8/layout/hProcess9"/>
    <dgm:cxn modelId="{AB5D4790-1A45-4D43-8543-0976BA3F9121}" type="presOf" srcId="{2BE5BE76-159E-41D9-86DE-8564A1DC2EE8}" destId="{A8E20BEF-3995-4C71-897F-F18475564DFA}" srcOrd="0" destOrd="0" presId="urn:microsoft.com/office/officeart/2005/8/layout/hProcess9"/>
    <dgm:cxn modelId="{D709B915-EB3A-494D-8AAA-47A27FB91C27}" srcId="{2BE5BE76-159E-41D9-86DE-8564A1DC2EE8}" destId="{9982FE60-8C64-49A0-83BF-CE90818E88C1}" srcOrd="1" destOrd="0" parTransId="{3E091291-66EB-4878-AA03-1239A55BEBC0}" sibTransId="{7461BD61-8402-45A6-9067-AFA54F97B042}"/>
    <dgm:cxn modelId="{5372AD5C-F79A-4793-8EF7-3DFA48E44332}" srcId="{2BE5BE76-159E-41D9-86DE-8564A1DC2EE8}" destId="{6E937EF7-E02D-4FC2-A86D-7BAAA9C10A01}" srcOrd="0" destOrd="0" parTransId="{FA28164D-6003-4562-905A-42D9E68394C0}" sibTransId="{4FA574CD-7D29-4CEC-83F0-8C1D06A93CDE}"/>
    <dgm:cxn modelId="{29ED7574-421C-4F28-8BC7-FFC46F8B2FF2}" type="presParOf" srcId="{A8E20BEF-3995-4C71-897F-F18475564DFA}" destId="{30F09A52-FEA0-44C1-8BA9-2F9D90D38FDF}" srcOrd="0" destOrd="0" presId="urn:microsoft.com/office/officeart/2005/8/layout/hProcess9"/>
    <dgm:cxn modelId="{AED6C1ED-DA9E-46DA-8A3D-EF71B248D634}" type="presParOf" srcId="{A8E20BEF-3995-4C71-897F-F18475564DFA}" destId="{E4AB89C0-BE45-4216-8B88-58580AD70312}" srcOrd="1" destOrd="0" presId="urn:microsoft.com/office/officeart/2005/8/layout/hProcess9"/>
    <dgm:cxn modelId="{565DCCA0-8CB2-4490-A97C-B3BF7CD50BB5}" type="presParOf" srcId="{E4AB89C0-BE45-4216-8B88-58580AD70312}" destId="{58779760-D175-40BB-9A57-87DC30E14875}" srcOrd="0" destOrd="0" presId="urn:microsoft.com/office/officeart/2005/8/layout/hProcess9"/>
    <dgm:cxn modelId="{7A6BB204-4059-4275-8A55-87F295304471}" type="presParOf" srcId="{E4AB89C0-BE45-4216-8B88-58580AD70312}" destId="{D7798F2F-F8F6-4937-92A2-0BAA03988F8C}" srcOrd="1" destOrd="0" presId="urn:microsoft.com/office/officeart/2005/8/layout/hProcess9"/>
    <dgm:cxn modelId="{8808EDA7-BD42-4A00-A7D9-028112959C45}" type="presParOf" srcId="{E4AB89C0-BE45-4216-8B88-58580AD70312}" destId="{889A43AD-9003-4C40-B2D1-9F7249A48C54}" srcOrd="2" destOrd="0" presId="urn:microsoft.com/office/officeart/2005/8/layout/hProcess9"/>
    <dgm:cxn modelId="{B97745FD-F3D0-4F90-9DDB-A1A9DF9871E5}" type="presParOf" srcId="{E4AB89C0-BE45-4216-8B88-58580AD70312}" destId="{430328DE-C5BF-47A2-BFC3-42ACB2426DCF}" srcOrd="3" destOrd="0" presId="urn:microsoft.com/office/officeart/2005/8/layout/hProcess9"/>
    <dgm:cxn modelId="{F7BEF3BF-A648-43BD-ADFF-5F43DBDA2F39}" type="presParOf" srcId="{E4AB89C0-BE45-4216-8B88-58580AD70312}" destId="{B9536499-599C-4F45-A7AE-024111F5D073}"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DBAF98-CA81-4664-845E-8340CA48F661}">
      <dsp:nvSpPr>
        <dsp:cNvPr id="0" name=""/>
        <dsp:cNvSpPr/>
      </dsp:nvSpPr>
      <dsp:spPr>
        <a:xfrm>
          <a:off x="-6125176" y="-937410"/>
          <a:ext cx="7293488" cy="7293488"/>
        </a:xfrm>
        <a:prstGeom prst="blockArc">
          <a:avLst>
            <a:gd name="adj1" fmla="val 18900000"/>
            <a:gd name="adj2" fmla="val 2700000"/>
            <a:gd name="adj3" fmla="val 296"/>
          </a:avLst>
        </a:prstGeom>
        <a:noFill/>
        <a:ln w="25400"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9F6709E-B99B-46D0-80CB-F7C607971596}">
      <dsp:nvSpPr>
        <dsp:cNvPr id="0" name=""/>
        <dsp:cNvSpPr/>
      </dsp:nvSpPr>
      <dsp:spPr>
        <a:xfrm>
          <a:off x="752110" y="541866"/>
          <a:ext cx="5269111" cy="1083733"/>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60213" tIns="73660" rIns="73660" bIns="73660" numCol="1" spcCol="1270" anchor="ctr" anchorCtr="0">
          <a:noAutofit/>
        </a:bodyPr>
        <a:lstStyle/>
        <a:p>
          <a:pPr lvl="0" algn="l" defTabSz="1289050">
            <a:lnSpc>
              <a:spcPct val="90000"/>
            </a:lnSpc>
            <a:spcBef>
              <a:spcPct val="0"/>
            </a:spcBef>
            <a:spcAft>
              <a:spcPct val="35000"/>
            </a:spcAft>
          </a:pPr>
          <a:r>
            <a:rPr lang="lv-LV" sz="2900" kern="1200" dirty="0">
              <a:solidFill>
                <a:srgbClr val="000000"/>
              </a:solidFill>
              <a:latin typeface="Arial" panose="020B0604020202020204" pitchFamily="34" charset="0"/>
              <a:cs typeface="Arial" panose="020B0604020202020204" pitchFamily="34" charset="0"/>
            </a:rPr>
            <a:t>Skolēna sasniegumu aprakstīšana</a:t>
          </a:r>
        </a:p>
      </dsp:txBody>
      <dsp:txXfrm>
        <a:off x="752110" y="541866"/>
        <a:ext cx="5269111" cy="1083733"/>
      </dsp:txXfrm>
    </dsp:sp>
    <dsp:sp modelId="{08270FF8-05B4-4927-A293-86E7BD1C05D9}">
      <dsp:nvSpPr>
        <dsp:cNvPr id="0" name=""/>
        <dsp:cNvSpPr/>
      </dsp:nvSpPr>
      <dsp:spPr>
        <a:xfrm>
          <a:off x="74777" y="406400"/>
          <a:ext cx="1354666" cy="1354666"/>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867BA380-D7C3-4F82-B2EE-6F1D4B974F06}">
      <dsp:nvSpPr>
        <dsp:cNvPr id="0" name=""/>
        <dsp:cNvSpPr/>
      </dsp:nvSpPr>
      <dsp:spPr>
        <a:xfrm>
          <a:off x="1146048" y="2167466"/>
          <a:ext cx="4875174" cy="1083733"/>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60213" tIns="73660" rIns="73660" bIns="73660" numCol="1" spcCol="1270" anchor="ctr" anchorCtr="0">
          <a:noAutofit/>
        </a:bodyPr>
        <a:lstStyle/>
        <a:p>
          <a:pPr lvl="0" algn="l" defTabSz="1289050">
            <a:lnSpc>
              <a:spcPct val="90000"/>
            </a:lnSpc>
            <a:spcBef>
              <a:spcPct val="0"/>
            </a:spcBef>
            <a:spcAft>
              <a:spcPct val="35000"/>
            </a:spcAft>
          </a:pPr>
          <a:r>
            <a:rPr lang="lv-LV" sz="2900" kern="1200" dirty="0">
              <a:solidFill>
                <a:srgbClr val="000000"/>
              </a:solidFill>
              <a:latin typeface="Arial" panose="020B0604020202020204" pitchFamily="34" charset="0"/>
              <a:cs typeface="Arial" panose="020B0604020202020204" pitchFamily="34" charset="0"/>
            </a:rPr>
            <a:t>Mācīšanās un mācīšanas uzlabošana </a:t>
          </a:r>
        </a:p>
      </dsp:txBody>
      <dsp:txXfrm>
        <a:off x="1146048" y="2167466"/>
        <a:ext cx="4875174" cy="1083733"/>
      </dsp:txXfrm>
    </dsp:sp>
    <dsp:sp modelId="{6213E920-FCFC-4237-8291-302543BCE39B}">
      <dsp:nvSpPr>
        <dsp:cNvPr id="0" name=""/>
        <dsp:cNvSpPr/>
      </dsp:nvSpPr>
      <dsp:spPr>
        <a:xfrm>
          <a:off x="468714" y="2032000"/>
          <a:ext cx="1354666" cy="1354666"/>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7056AA61-7132-4F68-AA05-61D784886779}">
      <dsp:nvSpPr>
        <dsp:cNvPr id="0" name=""/>
        <dsp:cNvSpPr/>
      </dsp:nvSpPr>
      <dsp:spPr>
        <a:xfrm>
          <a:off x="752110" y="3793066"/>
          <a:ext cx="5269111" cy="1083733"/>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60213" tIns="73660" rIns="73660" bIns="73660" numCol="1" spcCol="1270" anchor="ctr" anchorCtr="0">
          <a:noAutofit/>
        </a:bodyPr>
        <a:lstStyle/>
        <a:p>
          <a:pPr lvl="0" algn="l" defTabSz="1289050">
            <a:lnSpc>
              <a:spcPct val="90000"/>
            </a:lnSpc>
            <a:spcBef>
              <a:spcPct val="0"/>
            </a:spcBef>
            <a:spcAft>
              <a:spcPct val="35000"/>
            </a:spcAft>
          </a:pPr>
          <a:r>
            <a:rPr lang="lv-LV" sz="2900" kern="1200" dirty="0">
              <a:solidFill>
                <a:srgbClr val="000000"/>
              </a:solidFill>
              <a:latin typeface="Arial" panose="020B0604020202020204" pitchFamily="34" charset="0"/>
              <a:cs typeface="Arial" panose="020B0604020202020204" pitchFamily="34" charset="0"/>
            </a:rPr>
            <a:t>Mācīšanas izvērtēšana</a:t>
          </a:r>
        </a:p>
      </dsp:txBody>
      <dsp:txXfrm>
        <a:off x="752110" y="3793066"/>
        <a:ext cx="5269111" cy="1083733"/>
      </dsp:txXfrm>
    </dsp:sp>
    <dsp:sp modelId="{FD29ADB3-C358-4165-9FEE-CE2CD7B0006A}">
      <dsp:nvSpPr>
        <dsp:cNvPr id="0" name=""/>
        <dsp:cNvSpPr/>
      </dsp:nvSpPr>
      <dsp:spPr>
        <a:xfrm>
          <a:off x="74777" y="3657600"/>
          <a:ext cx="1354666" cy="1354666"/>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DBAF98-CA81-4664-845E-8340CA48F661}">
      <dsp:nvSpPr>
        <dsp:cNvPr id="0" name=""/>
        <dsp:cNvSpPr/>
      </dsp:nvSpPr>
      <dsp:spPr>
        <a:xfrm>
          <a:off x="-6125176" y="-937410"/>
          <a:ext cx="7293488" cy="7293488"/>
        </a:xfrm>
        <a:prstGeom prst="blockArc">
          <a:avLst>
            <a:gd name="adj1" fmla="val 18900000"/>
            <a:gd name="adj2" fmla="val 2700000"/>
            <a:gd name="adj3" fmla="val 296"/>
          </a:avLst>
        </a:prstGeom>
        <a:noFill/>
        <a:ln w="25400"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9F6709E-B99B-46D0-80CB-F7C607971596}">
      <dsp:nvSpPr>
        <dsp:cNvPr id="0" name=""/>
        <dsp:cNvSpPr/>
      </dsp:nvSpPr>
      <dsp:spPr>
        <a:xfrm>
          <a:off x="752110" y="541866"/>
          <a:ext cx="5269111" cy="1083733"/>
        </a:xfrm>
        <a:prstGeom prst="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60213" tIns="142240" rIns="142240" bIns="142240" numCol="1" spcCol="1270" anchor="ctr" anchorCtr="0">
          <a:noAutofit/>
        </a:bodyPr>
        <a:lstStyle/>
        <a:p>
          <a:pPr lvl="0" algn="l" defTabSz="2489200">
            <a:lnSpc>
              <a:spcPct val="90000"/>
            </a:lnSpc>
            <a:spcBef>
              <a:spcPct val="0"/>
            </a:spcBef>
            <a:spcAft>
              <a:spcPct val="35000"/>
            </a:spcAft>
          </a:pPr>
          <a:r>
            <a:rPr lang="lv-LV" sz="5600" kern="1200" dirty="0" err="1">
              <a:solidFill>
                <a:srgbClr val="000000"/>
              </a:solidFill>
            </a:rPr>
            <a:t>Summatīvs</a:t>
          </a:r>
          <a:endParaRPr lang="lv-LV" sz="5600" kern="1200" dirty="0">
            <a:solidFill>
              <a:srgbClr val="000000"/>
            </a:solidFill>
          </a:endParaRPr>
        </a:p>
      </dsp:txBody>
      <dsp:txXfrm>
        <a:off x="752110" y="541866"/>
        <a:ext cx="5269111" cy="1083733"/>
      </dsp:txXfrm>
    </dsp:sp>
    <dsp:sp modelId="{08270FF8-05B4-4927-A293-86E7BD1C05D9}">
      <dsp:nvSpPr>
        <dsp:cNvPr id="0" name=""/>
        <dsp:cNvSpPr/>
      </dsp:nvSpPr>
      <dsp:spPr>
        <a:xfrm>
          <a:off x="74777" y="406400"/>
          <a:ext cx="1354666" cy="1354666"/>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867BA380-D7C3-4F82-B2EE-6F1D4B974F06}">
      <dsp:nvSpPr>
        <dsp:cNvPr id="0" name=""/>
        <dsp:cNvSpPr/>
      </dsp:nvSpPr>
      <dsp:spPr>
        <a:xfrm>
          <a:off x="1146048" y="2167466"/>
          <a:ext cx="4875174" cy="1083733"/>
        </a:xfrm>
        <a:prstGeom prst="rect">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60213" tIns="142240" rIns="142240" bIns="142240" numCol="1" spcCol="1270" anchor="ctr" anchorCtr="0">
          <a:noAutofit/>
        </a:bodyPr>
        <a:lstStyle/>
        <a:p>
          <a:pPr lvl="0" algn="l" defTabSz="2489200">
            <a:lnSpc>
              <a:spcPct val="90000"/>
            </a:lnSpc>
            <a:spcBef>
              <a:spcPct val="0"/>
            </a:spcBef>
            <a:spcAft>
              <a:spcPct val="35000"/>
            </a:spcAft>
          </a:pPr>
          <a:r>
            <a:rPr lang="lv-LV" sz="5600" kern="1200" dirty="0" err="1">
              <a:solidFill>
                <a:srgbClr val="000000"/>
              </a:solidFill>
            </a:rPr>
            <a:t>Formatīvs</a:t>
          </a:r>
          <a:endParaRPr lang="lv-LV" sz="5600" kern="1200" dirty="0">
            <a:solidFill>
              <a:srgbClr val="000000"/>
            </a:solidFill>
          </a:endParaRPr>
        </a:p>
      </dsp:txBody>
      <dsp:txXfrm>
        <a:off x="1146048" y="2167466"/>
        <a:ext cx="4875174" cy="1083733"/>
      </dsp:txXfrm>
    </dsp:sp>
    <dsp:sp modelId="{6213E920-FCFC-4237-8291-302543BCE39B}">
      <dsp:nvSpPr>
        <dsp:cNvPr id="0" name=""/>
        <dsp:cNvSpPr/>
      </dsp:nvSpPr>
      <dsp:spPr>
        <a:xfrm>
          <a:off x="468714" y="2032000"/>
          <a:ext cx="1354666" cy="1354666"/>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7056AA61-7132-4F68-AA05-61D784886779}">
      <dsp:nvSpPr>
        <dsp:cNvPr id="0" name=""/>
        <dsp:cNvSpPr/>
      </dsp:nvSpPr>
      <dsp:spPr>
        <a:xfrm>
          <a:off x="752110" y="3793066"/>
          <a:ext cx="5269111" cy="1083733"/>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60213" tIns="142240" rIns="142240" bIns="142240" numCol="1" spcCol="1270" anchor="ctr" anchorCtr="0">
          <a:noAutofit/>
        </a:bodyPr>
        <a:lstStyle/>
        <a:p>
          <a:pPr lvl="0" algn="l" defTabSz="2489200">
            <a:lnSpc>
              <a:spcPct val="90000"/>
            </a:lnSpc>
            <a:spcBef>
              <a:spcPct val="0"/>
            </a:spcBef>
            <a:spcAft>
              <a:spcPct val="35000"/>
            </a:spcAft>
          </a:pPr>
          <a:r>
            <a:rPr lang="lv-LV" sz="5600" kern="1200" dirty="0">
              <a:solidFill>
                <a:srgbClr val="000000"/>
              </a:solidFill>
            </a:rPr>
            <a:t>Izvērtējošs</a:t>
          </a:r>
        </a:p>
      </dsp:txBody>
      <dsp:txXfrm>
        <a:off x="752110" y="3793066"/>
        <a:ext cx="5269111" cy="1083733"/>
      </dsp:txXfrm>
    </dsp:sp>
    <dsp:sp modelId="{FD29ADB3-C358-4165-9FEE-CE2CD7B0006A}">
      <dsp:nvSpPr>
        <dsp:cNvPr id="0" name=""/>
        <dsp:cNvSpPr/>
      </dsp:nvSpPr>
      <dsp:spPr>
        <a:xfrm>
          <a:off x="74777" y="3657600"/>
          <a:ext cx="1354666" cy="1354666"/>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139082-43C3-4FB3-B63E-9B871F5968F4}">
      <dsp:nvSpPr>
        <dsp:cNvPr id="0" name=""/>
        <dsp:cNvSpPr/>
      </dsp:nvSpPr>
      <dsp:spPr>
        <a:xfrm>
          <a:off x="0" y="858981"/>
          <a:ext cx="20574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165100" rIns="462280" bIns="165100" numCol="1" spcCol="1270" anchor="ctr" anchorCtr="0">
          <a:noAutofit/>
        </a:bodyPr>
        <a:lstStyle/>
        <a:p>
          <a:pPr lvl="0" algn="r" defTabSz="2889250">
            <a:lnSpc>
              <a:spcPct val="90000"/>
            </a:lnSpc>
            <a:spcBef>
              <a:spcPct val="0"/>
            </a:spcBef>
            <a:spcAft>
              <a:spcPct val="35000"/>
            </a:spcAft>
          </a:pPr>
          <a:r>
            <a:rPr lang="lv-LV" sz="6500" kern="1200" dirty="0" smtClean="0"/>
            <a:t> </a:t>
          </a:r>
          <a:endParaRPr lang="lv-LV" sz="6500" kern="1200" dirty="0"/>
        </a:p>
      </dsp:txBody>
      <dsp:txXfrm>
        <a:off x="0" y="858981"/>
        <a:ext cx="2057400" cy="1287000"/>
      </dsp:txXfrm>
    </dsp:sp>
    <dsp:sp modelId="{78A03BBB-8854-4311-87D2-288C5506E246}">
      <dsp:nvSpPr>
        <dsp:cNvPr id="0" name=""/>
        <dsp:cNvSpPr/>
      </dsp:nvSpPr>
      <dsp:spPr>
        <a:xfrm>
          <a:off x="2057399" y="858981"/>
          <a:ext cx="411480" cy="1287000"/>
        </a:xfrm>
        <a:prstGeom prst="leftBrace">
          <a:avLst>
            <a:gd name="adj1" fmla="val 35000"/>
            <a:gd name="adj2" fmla="val 50000"/>
          </a:avLst>
        </a:pr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C74485C-6530-40C7-B826-AC3A288AC999}">
      <dsp:nvSpPr>
        <dsp:cNvPr id="0" name=""/>
        <dsp:cNvSpPr/>
      </dsp:nvSpPr>
      <dsp:spPr>
        <a:xfrm>
          <a:off x="2633471" y="858981"/>
          <a:ext cx="5596128" cy="128700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285750" lvl="1" indent="-285750" algn="l" defTabSz="1778000">
            <a:lnSpc>
              <a:spcPct val="90000"/>
            </a:lnSpc>
            <a:spcBef>
              <a:spcPct val="0"/>
            </a:spcBef>
            <a:spcAft>
              <a:spcPct val="15000"/>
            </a:spcAft>
            <a:buChar char="••"/>
          </a:pPr>
          <a:r>
            <a:rPr lang="lv-LV" sz="4000" kern="1200" dirty="0"/>
            <a:t>Uzdevuma veids?</a:t>
          </a:r>
        </a:p>
      </dsp:txBody>
      <dsp:txXfrm>
        <a:off x="2633471" y="858981"/>
        <a:ext cx="5596128" cy="1287000"/>
      </dsp:txXfrm>
    </dsp:sp>
    <dsp:sp modelId="{1720FF7C-3FB2-4D7C-9373-330F98E293CB}">
      <dsp:nvSpPr>
        <dsp:cNvPr id="0" name=""/>
        <dsp:cNvSpPr/>
      </dsp:nvSpPr>
      <dsp:spPr>
        <a:xfrm>
          <a:off x="0" y="2379981"/>
          <a:ext cx="20574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62280" tIns="165100" rIns="462280" bIns="165100" numCol="1" spcCol="1270" anchor="ctr" anchorCtr="0">
          <a:noAutofit/>
        </a:bodyPr>
        <a:lstStyle/>
        <a:p>
          <a:pPr lvl="0" algn="r" defTabSz="2889250">
            <a:lnSpc>
              <a:spcPct val="90000"/>
            </a:lnSpc>
            <a:spcBef>
              <a:spcPct val="0"/>
            </a:spcBef>
            <a:spcAft>
              <a:spcPct val="35000"/>
            </a:spcAft>
          </a:pPr>
          <a:r>
            <a:rPr lang="lv-LV" sz="6500" kern="1200" dirty="0" smtClean="0"/>
            <a:t> </a:t>
          </a:r>
          <a:endParaRPr lang="lv-LV" sz="6500" kern="1200" dirty="0"/>
        </a:p>
      </dsp:txBody>
      <dsp:txXfrm>
        <a:off x="0" y="2379981"/>
        <a:ext cx="2057400" cy="1287000"/>
      </dsp:txXfrm>
    </dsp:sp>
    <dsp:sp modelId="{1D0BA448-CE5F-41F2-9E2D-CFA9E13BC605}">
      <dsp:nvSpPr>
        <dsp:cNvPr id="0" name=""/>
        <dsp:cNvSpPr/>
      </dsp:nvSpPr>
      <dsp:spPr>
        <a:xfrm>
          <a:off x="2057399" y="2379981"/>
          <a:ext cx="411480" cy="1287000"/>
        </a:xfrm>
        <a:prstGeom prst="leftBrace">
          <a:avLst>
            <a:gd name="adj1" fmla="val 35000"/>
            <a:gd name="adj2" fmla="val 50000"/>
          </a:avLst>
        </a:prstGeom>
        <a:noFill/>
        <a:ln w="25400"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2295DD-5305-450B-AF88-66700CD4B5AB}">
      <dsp:nvSpPr>
        <dsp:cNvPr id="0" name=""/>
        <dsp:cNvSpPr/>
      </dsp:nvSpPr>
      <dsp:spPr>
        <a:xfrm>
          <a:off x="2633471" y="2379981"/>
          <a:ext cx="5596128" cy="128700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285750" lvl="1" indent="-285750" algn="l" defTabSz="1778000">
            <a:lnSpc>
              <a:spcPct val="90000"/>
            </a:lnSpc>
            <a:spcBef>
              <a:spcPct val="0"/>
            </a:spcBef>
            <a:spcAft>
              <a:spcPct val="15000"/>
            </a:spcAft>
            <a:buChar char="••"/>
          </a:pPr>
          <a:r>
            <a:rPr lang="lv-LV" sz="4000" kern="1200" dirty="0"/>
            <a:t>Vērtēšanas mērķis?</a:t>
          </a:r>
        </a:p>
      </dsp:txBody>
      <dsp:txXfrm>
        <a:off x="2633471" y="2379981"/>
        <a:ext cx="5596128" cy="1287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F09A52-FEA0-44C1-8BA9-2F9D90D38FDF}">
      <dsp:nvSpPr>
        <dsp:cNvPr id="0" name=""/>
        <dsp:cNvSpPr/>
      </dsp:nvSpPr>
      <dsp:spPr>
        <a:xfrm>
          <a:off x="545796" y="0"/>
          <a:ext cx="6185694" cy="509924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779760-D175-40BB-9A57-87DC30E14875}">
      <dsp:nvSpPr>
        <dsp:cNvPr id="0" name=""/>
        <dsp:cNvSpPr/>
      </dsp:nvSpPr>
      <dsp:spPr>
        <a:xfrm>
          <a:off x="7817" y="1529774"/>
          <a:ext cx="2342377" cy="203969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lv-LV" sz="2800" kern="1200" dirty="0">
              <a:solidFill>
                <a:srgbClr val="000000"/>
              </a:solidFill>
            </a:rPr>
            <a:t>Vērtēšanas mērķis</a:t>
          </a:r>
        </a:p>
      </dsp:txBody>
      <dsp:txXfrm>
        <a:off x="7817" y="1529774"/>
        <a:ext cx="2342377" cy="2039699"/>
      </dsp:txXfrm>
    </dsp:sp>
    <dsp:sp modelId="{889A43AD-9003-4C40-B2D1-9F7249A48C54}">
      <dsp:nvSpPr>
        <dsp:cNvPr id="0" name=""/>
        <dsp:cNvSpPr/>
      </dsp:nvSpPr>
      <dsp:spPr>
        <a:xfrm>
          <a:off x="2467455" y="1529774"/>
          <a:ext cx="2342377" cy="203969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lv-LV" sz="2800" kern="1200" dirty="0">
              <a:solidFill>
                <a:srgbClr val="000000"/>
              </a:solidFill>
            </a:rPr>
            <a:t>Sasniedzamo rezultātu izvēle</a:t>
          </a:r>
        </a:p>
      </dsp:txBody>
      <dsp:txXfrm>
        <a:off x="2467455" y="1529774"/>
        <a:ext cx="2342377" cy="2039699"/>
      </dsp:txXfrm>
    </dsp:sp>
    <dsp:sp modelId="{B9536499-599C-4F45-A7AE-024111F5D073}">
      <dsp:nvSpPr>
        <dsp:cNvPr id="0" name=""/>
        <dsp:cNvSpPr/>
      </dsp:nvSpPr>
      <dsp:spPr>
        <a:xfrm>
          <a:off x="4927093" y="1529774"/>
          <a:ext cx="2342377" cy="203969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lv-LV" sz="2800" kern="1200" dirty="0">
              <a:solidFill>
                <a:srgbClr val="000000"/>
              </a:solidFill>
            </a:rPr>
            <a:t>Uzdevuma izveide un pārskatīšana</a:t>
          </a:r>
        </a:p>
      </dsp:txBody>
      <dsp:txXfrm>
        <a:off x="4927093" y="1529774"/>
        <a:ext cx="2342377" cy="203969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9AB01C-32B4-4BA9-8CC4-9CED7B004796}" type="datetimeFigureOut">
              <a:rPr lang="lv-LV" smtClean="0"/>
              <a:pPr/>
              <a:t>25.09.2018</a:t>
            </a:fld>
            <a:endParaRPr lang="lv-LV"/>
          </a:p>
        </p:txBody>
      </p:sp>
      <p:sp>
        <p:nvSpPr>
          <p:cNvPr id="4" name="Slaida attēla vietturi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6" name="Kājenes vietturi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B792CE-398C-4BCF-88BF-C8EE438D7B20}" type="slidenum">
              <a:rPr lang="lv-LV" smtClean="0"/>
              <a:pPr/>
              <a:t>‹#›</a:t>
            </a:fld>
            <a:endParaRPr lang="lv-LV"/>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47106" name="Notes Placeholder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dirty="0" smtClean="0"/>
              <a:t> </a:t>
            </a:r>
            <a:endParaRPr lang="lv-LV" dirty="0"/>
          </a:p>
          <a:p>
            <a:endParaRPr lang="en-US" dirty="0">
              <a:latin typeface="Calibri" charset="0"/>
            </a:endParaRPr>
          </a:p>
        </p:txBody>
      </p:sp>
      <p:sp>
        <p:nvSpPr>
          <p:cNvPr id="47107" name="Footer Placeholder 3"/>
          <p:cNvSpPr>
            <a:spLocks noGrp="1"/>
          </p:cNvSpPr>
          <p:nvPr>
            <p:ph type="ftr" sz="quarter" idx="4"/>
          </p:nvPr>
        </p:nvSpPr>
        <p:spPr bwMode="auto">
          <a:xfrm>
            <a:off x="0" y="9428584"/>
            <a:ext cx="2889938" cy="49805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300">
                <a:solidFill>
                  <a:srgbClr val="000000"/>
                </a:solidFill>
                <a:latin typeface="Gill Sans" charset="0"/>
                <a:ea typeface="ヒラギノ角ゴ Pro W3" charset="0"/>
                <a:cs typeface="ヒラギノ角ゴ Pro W3" charset="0"/>
                <a:sym typeface="Gill Sans" charset="0"/>
              </a:defRPr>
            </a:lvl1pPr>
            <a:lvl2pPr marL="742950" indent="-285750" eaLnBrk="0" hangingPunct="0">
              <a:defRPr sz="2300">
                <a:solidFill>
                  <a:srgbClr val="000000"/>
                </a:solidFill>
                <a:latin typeface="Gill Sans" charset="0"/>
                <a:ea typeface="ヒラギノ角ゴ Pro W3" charset="0"/>
                <a:cs typeface="ヒラギノ角ゴ Pro W3" charset="0"/>
                <a:sym typeface="Gill Sans" charset="0"/>
              </a:defRPr>
            </a:lvl2pPr>
            <a:lvl3pPr marL="1143000" indent="-228600" eaLnBrk="0" hangingPunct="0">
              <a:defRPr sz="2300">
                <a:solidFill>
                  <a:srgbClr val="000000"/>
                </a:solidFill>
                <a:latin typeface="Gill Sans" charset="0"/>
                <a:ea typeface="ヒラギノ角ゴ Pro W3" charset="0"/>
                <a:cs typeface="ヒラギノ角ゴ Pro W3" charset="0"/>
                <a:sym typeface="Gill Sans" charset="0"/>
              </a:defRPr>
            </a:lvl3pPr>
            <a:lvl4pPr marL="1600200" indent="-228600" eaLnBrk="0" hangingPunct="0">
              <a:defRPr sz="2300">
                <a:solidFill>
                  <a:srgbClr val="000000"/>
                </a:solidFill>
                <a:latin typeface="Gill Sans" charset="0"/>
                <a:ea typeface="ヒラギノ角ゴ Pro W3" charset="0"/>
                <a:cs typeface="ヒラギノ角ゴ Pro W3" charset="0"/>
                <a:sym typeface="Gill Sans" charset="0"/>
              </a:defRPr>
            </a:lvl4pPr>
            <a:lvl5pPr marL="2057400" indent="-228600" eaLnBrk="0" hangingPunct="0">
              <a:defRPr sz="2300">
                <a:solidFill>
                  <a:srgbClr val="000000"/>
                </a:solidFill>
                <a:latin typeface="Gill Sans" charset="0"/>
                <a:ea typeface="ヒラギノ角ゴ Pro W3" charset="0"/>
                <a:cs typeface="ヒラギノ角ゴ Pro W3" charset="0"/>
                <a:sym typeface="Gill Sans" charset="0"/>
              </a:defRPr>
            </a:lvl5pPr>
            <a:lvl6pPr marL="25146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6pPr>
            <a:lvl7pPr marL="29718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7pPr>
            <a:lvl8pPr marL="34290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8pPr>
            <a:lvl9pPr marL="38862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9pPr>
          </a:lstStyle>
          <a:p>
            <a:pPr eaLnBrk="1" hangingPunct="1"/>
            <a:r>
              <a:rPr lang="lv-LV" sz="1200"/>
              <a:t>Iespējamā misija.Vasaras akadēmija_2014</a:t>
            </a:r>
          </a:p>
        </p:txBody>
      </p:sp>
      <p:sp>
        <p:nvSpPr>
          <p:cNvPr id="47108" name="Slide Number Placeholder 4"/>
          <p:cNvSpPr>
            <a:spLocks noGrp="1"/>
          </p:cNvSpPr>
          <p:nvPr>
            <p:ph type="sldNum" sz="quarter" idx="5"/>
          </p:nvPr>
        </p:nvSpPr>
        <p:spPr bwMode="auto">
          <a:xfrm>
            <a:off x="3777607" y="9428584"/>
            <a:ext cx="2889938" cy="49805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300">
                <a:solidFill>
                  <a:srgbClr val="000000"/>
                </a:solidFill>
                <a:latin typeface="Gill Sans" charset="0"/>
                <a:ea typeface="ヒラギノ角ゴ Pro W3" charset="0"/>
                <a:cs typeface="ヒラギノ角ゴ Pro W3" charset="0"/>
                <a:sym typeface="Gill Sans" charset="0"/>
              </a:defRPr>
            </a:lvl1pPr>
            <a:lvl2pPr marL="742950" indent="-285750" eaLnBrk="0" hangingPunct="0">
              <a:defRPr sz="2300">
                <a:solidFill>
                  <a:srgbClr val="000000"/>
                </a:solidFill>
                <a:latin typeface="Gill Sans" charset="0"/>
                <a:ea typeface="ヒラギノ角ゴ Pro W3" charset="0"/>
                <a:cs typeface="ヒラギノ角ゴ Pro W3" charset="0"/>
                <a:sym typeface="Gill Sans" charset="0"/>
              </a:defRPr>
            </a:lvl2pPr>
            <a:lvl3pPr marL="1143000" indent="-228600" eaLnBrk="0" hangingPunct="0">
              <a:defRPr sz="2300">
                <a:solidFill>
                  <a:srgbClr val="000000"/>
                </a:solidFill>
                <a:latin typeface="Gill Sans" charset="0"/>
                <a:ea typeface="ヒラギノ角ゴ Pro W3" charset="0"/>
                <a:cs typeface="ヒラギノ角ゴ Pro W3" charset="0"/>
                <a:sym typeface="Gill Sans" charset="0"/>
              </a:defRPr>
            </a:lvl3pPr>
            <a:lvl4pPr marL="1600200" indent="-228600" eaLnBrk="0" hangingPunct="0">
              <a:defRPr sz="2300">
                <a:solidFill>
                  <a:srgbClr val="000000"/>
                </a:solidFill>
                <a:latin typeface="Gill Sans" charset="0"/>
                <a:ea typeface="ヒラギノ角ゴ Pro W3" charset="0"/>
                <a:cs typeface="ヒラギノ角ゴ Pro W3" charset="0"/>
                <a:sym typeface="Gill Sans" charset="0"/>
              </a:defRPr>
            </a:lvl4pPr>
            <a:lvl5pPr marL="2057400" indent="-228600" eaLnBrk="0" hangingPunct="0">
              <a:defRPr sz="2300">
                <a:solidFill>
                  <a:srgbClr val="000000"/>
                </a:solidFill>
                <a:latin typeface="Gill Sans" charset="0"/>
                <a:ea typeface="ヒラギノ角ゴ Pro W3" charset="0"/>
                <a:cs typeface="ヒラギノ角ゴ Pro W3" charset="0"/>
                <a:sym typeface="Gill Sans" charset="0"/>
              </a:defRPr>
            </a:lvl5pPr>
            <a:lvl6pPr marL="25146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6pPr>
            <a:lvl7pPr marL="29718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7pPr>
            <a:lvl8pPr marL="34290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8pPr>
            <a:lvl9pPr marL="38862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9pPr>
          </a:lstStyle>
          <a:p>
            <a:pPr eaLnBrk="1" hangingPunct="1"/>
            <a:fld id="{32D9D1BA-FFC8-4F45-8B21-383B11BD7138}" type="slidenum">
              <a:rPr lang="lv-LV" sz="1200"/>
              <a:pPr eaLnBrk="1" hangingPunct="1"/>
              <a:t>5</a:t>
            </a:fld>
            <a:endParaRPr lang="lv-LV" sz="1200"/>
          </a:p>
        </p:txBody>
      </p:sp>
    </p:spTree>
    <p:extLst>
      <p:ext uri="{BB962C8B-B14F-4D97-AF65-F5344CB8AC3E}">
        <p14:creationId xmlns:p14="http://schemas.microsoft.com/office/powerpoint/2010/main" val="3303645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lv-LV" err="1"/>
              <a:t>Comparison</a:t>
            </a:r>
            <a:r>
              <a:rPr lang="lv-LV"/>
              <a:t> </a:t>
            </a:r>
            <a:r>
              <a:rPr lang="lv-LV" err="1"/>
              <a:t>among</a:t>
            </a:r>
            <a:r>
              <a:rPr lang="lv-LV"/>
              <a:t> test </a:t>
            </a:r>
            <a:r>
              <a:rPr lang="lv-LV" err="1"/>
              <a:t>takers</a:t>
            </a:r>
            <a:endParaRPr lang="lv-LV"/>
          </a:p>
          <a:p>
            <a:r>
              <a:rPr lang="lv-LV" err="1"/>
              <a:t>Improving</a:t>
            </a:r>
            <a:r>
              <a:rPr lang="lv-LV"/>
              <a:t> </a:t>
            </a:r>
            <a:r>
              <a:rPr lang="lv-LV" err="1"/>
              <a:t>of</a:t>
            </a:r>
            <a:r>
              <a:rPr lang="lv-LV"/>
              <a:t> </a:t>
            </a:r>
            <a:r>
              <a:rPr lang="lv-LV" err="1"/>
              <a:t>ongoing</a:t>
            </a:r>
            <a:r>
              <a:rPr lang="lv-LV"/>
              <a:t> </a:t>
            </a:r>
            <a:r>
              <a:rPr lang="lv-LV" err="1"/>
              <a:t>instruction</a:t>
            </a:r>
            <a:r>
              <a:rPr lang="lv-LV"/>
              <a:t> </a:t>
            </a:r>
            <a:r>
              <a:rPr lang="lv-LV" err="1"/>
              <a:t>and</a:t>
            </a:r>
            <a:r>
              <a:rPr lang="lv-LV"/>
              <a:t> </a:t>
            </a:r>
            <a:r>
              <a:rPr lang="lv-LV" err="1"/>
              <a:t>learning</a:t>
            </a:r>
            <a:endParaRPr lang="lv-LV"/>
          </a:p>
          <a:p>
            <a:r>
              <a:rPr lang="lv-LV" err="1"/>
              <a:t>Evalution</a:t>
            </a:r>
            <a:r>
              <a:rPr lang="lv-LV"/>
              <a:t> </a:t>
            </a:r>
            <a:r>
              <a:rPr lang="lv-LV" err="1"/>
              <a:t>of</a:t>
            </a:r>
            <a:r>
              <a:rPr lang="lv-LV"/>
              <a:t> </a:t>
            </a:r>
            <a:r>
              <a:rPr lang="lv-LV" err="1"/>
              <a:t>instruction</a:t>
            </a:r>
            <a:endParaRPr lang="lv-LV"/>
          </a:p>
          <a:p>
            <a:endParaRPr lang="lv-LV"/>
          </a:p>
          <a:p>
            <a:r>
              <a:rPr lang="lv-LV" err="1"/>
              <a:t>What</a:t>
            </a:r>
            <a:r>
              <a:rPr lang="lv-LV"/>
              <a:t> </a:t>
            </a:r>
            <a:r>
              <a:rPr lang="lv-LV" err="1"/>
              <a:t>are</a:t>
            </a:r>
            <a:r>
              <a:rPr lang="lv-LV"/>
              <a:t> </a:t>
            </a:r>
            <a:r>
              <a:rPr lang="lv-LV" err="1"/>
              <a:t>decisions</a:t>
            </a:r>
            <a:r>
              <a:rPr lang="lv-LV"/>
              <a:t> </a:t>
            </a:r>
            <a:r>
              <a:rPr lang="lv-LV" err="1"/>
              <a:t>are</a:t>
            </a:r>
            <a:r>
              <a:rPr lang="lv-LV"/>
              <a:t> </a:t>
            </a:r>
            <a:r>
              <a:rPr lang="lv-LV" err="1"/>
              <a:t>beeing</a:t>
            </a:r>
            <a:r>
              <a:rPr lang="lv-LV"/>
              <a:t> </a:t>
            </a:r>
            <a:r>
              <a:rPr lang="lv-LV" err="1"/>
              <a:t>made?Too</a:t>
            </a:r>
            <a:r>
              <a:rPr lang="lv-LV"/>
              <a:t> </a:t>
            </a:r>
            <a:r>
              <a:rPr lang="lv-LV" err="1"/>
              <a:t>few</a:t>
            </a:r>
            <a:r>
              <a:rPr lang="lv-LV"/>
              <a:t> to </a:t>
            </a:r>
            <a:r>
              <a:rPr lang="lv-LV" err="1"/>
              <a:t>supply</a:t>
            </a:r>
            <a:r>
              <a:rPr lang="lv-LV"/>
              <a:t> </a:t>
            </a:r>
            <a:r>
              <a:rPr lang="lv-LV" err="1"/>
              <a:t>instructionally</a:t>
            </a:r>
            <a:r>
              <a:rPr lang="lv-LV"/>
              <a:t> </a:t>
            </a:r>
            <a:r>
              <a:rPr lang="lv-LV" err="1"/>
              <a:t>diagnotic</a:t>
            </a:r>
            <a:r>
              <a:rPr lang="lv-LV"/>
              <a:t> information (</a:t>
            </a:r>
            <a:r>
              <a:rPr lang="lv-LV" err="1"/>
              <a:t>only</a:t>
            </a:r>
            <a:r>
              <a:rPr lang="lv-LV"/>
              <a:t> </a:t>
            </a:r>
            <a:r>
              <a:rPr lang="lv-LV" err="1"/>
              <a:t>one-two</a:t>
            </a:r>
            <a:r>
              <a:rPr lang="lv-LV"/>
              <a:t> per </a:t>
            </a:r>
            <a:r>
              <a:rPr lang="lv-LV" err="1"/>
              <a:t>skill</a:t>
            </a:r>
            <a:r>
              <a:rPr lang="lv-LV"/>
              <a:t>), </a:t>
            </a:r>
            <a:r>
              <a:rPr lang="lv-LV" err="1"/>
              <a:t>resist</a:t>
            </a:r>
            <a:r>
              <a:rPr lang="lv-LV"/>
              <a:t> </a:t>
            </a:r>
            <a:r>
              <a:rPr lang="lv-LV" err="1"/>
              <a:t>ill</a:t>
            </a:r>
            <a:r>
              <a:rPr lang="lv-LV"/>
              <a:t> </a:t>
            </a:r>
            <a:r>
              <a:rPr lang="lv-LV" err="1"/>
              <a:t>conceived</a:t>
            </a:r>
            <a:r>
              <a:rPr lang="lv-LV"/>
              <a:t> </a:t>
            </a:r>
            <a:r>
              <a:rPr lang="lv-LV" err="1"/>
              <a:t>demands</a:t>
            </a:r>
            <a:r>
              <a:rPr lang="lv-LV"/>
              <a:t> </a:t>
            </a:r>
            <a:r>
              <a:rPr lang="lv-LV" err="1"/>
              <a:t>that</a:t>
            </a:r>
            <a:r>
              <a:rPr lang="lv-LV"/>
              <a:t> </a:t>
            </a:r>
            <a:r>
              <a:rPr lang="lv-LV" err="1"/>
              <a:t>too</a:t>
            </a:r>
            <a:r>
              <a:rPr lang="lv-LV"/>
              <a:t> </a:t>
            </a:r>
            <a:r>
              <a:rPr lang="lv-LV" err="1"/>
              <a:t>musc</a:t>
            </a:r>
            <a:r>
              <a:rPr lang="lv-LV"/>
              <a:t> </a:t>
            </a:r>
            <a:r>
              <a:rPr lang="lv-LV" err="1"/>
              <a:t>be</a:t>
            </a:r>
            <a:r>
              <a:rPr lang="lv-LV"/>
              <a:t> </a:t>
            </a:r>
            <a:r>
              <a:rPr lang="lv-LV" err="1"/>
              <a:t>measured</a:t>
            </a:r>
            <a:r>
              <a:rPr lang="lv-LV"/>
              <a:t> --? </a:t>
            </a:r>
            <a:r>
              <a:rPr lang="lv-LV" err="1"/>
              <a:t>Proritization</a:t>
            </a:r>
            <a:endParaRPr lang="lv-LV"/>
          </a:p>
          <a:p>
            <a:endParaRPr lang="lv-LV"/>
          </a:p>
        </p:txBody>
      </p:sp>
    </p:spTree>
    <p:extLst>
      <p:ext uri="{BB962C8B-B14F-4D97-AF65-F5344CB8AC3E}">
        <p14:creationId xmlns:p14="http://schemas.microsoft.com/office/powerpoint/2010/main" val="2384675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Tāpēc ka ir citi </a:t>
            </a:r>
            <a:r>
              <a:rPr lang="lv-LV" dirty="0" err="1"/>
              <a:t>SR</a:t>
            </a:r>
            <a:r>
              <a:rPr lang="lv-LV" dirty="0"/>
              <a:t>, nepieciešami citi instrumenti Kompleksam rezultātam ir nepieciešamas ir cits vērtēšanās instruments</a:t>
            </a:r>
          </a:p>
          <a:p>
            <a:endParaRPr lang="lv-LV" dirty="0"/>
          </a:p>
        </p:txBody>
      </p:sp>
      <p:sp>
        <p:nvSpPr>
          <p:cNvPr id="4" name="Slide Number Placeholder 3"/>
          <p:cNvSpPr>
            <a:spLocks noGrp="1"/>
          </p:cNvSpPr>
          <p:nvPr>
            <p:ph type="sldNum" sz="quarter" idx="10"/>
          </p:nvPr>
        </p:nvSpPr>
        <p:spPr/>
        <p:txBody>
          <a:bodyPr/>
          <a:lstStyle/>
          <a:p>
            <a:fld id="{D70C1538-8815-49A7-9EDD-2BF39AE0B054}" type="slidenum">
              <a:rPr lang="lv-LV" smtClean="0"/>
              <a:pPr/>
              <a:t>8</a:t>
            </a:fld>
            <a:endParaRPr lang="lv-LV"/>
          </a:p>
        </p:txBody>
      </p:sp>
    </p:spTree>
    <p:extLst>
      <p:ext uri="{BB962C8B-B14F-4D97-AF65-F5344CB8AC3E}">
        <p14:creationId xmlns:p14="http://schemas.microsoft.com/office/powerpoint/2010/main" val="2738281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lv-LV" dirty="0" smtClean="0"/>
              <a:t> </a:t>
            </a:r>
            <a:endParaRPr lang="lv-LV" dirty="0"/>
          </a:p>
        </p:txBody>
      </p:sp>
    </p:spTree>
    <p:extLst>
      <p:ext uri="{BB962C8B-B14F-4D97-AF65-F5344CB8AC3E}">
        <p14:creationId xmlns:p14="http://schemas.microsoft.com/office/powerpoint/2010/main" val="427697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PUN</a:t>
            </a:r>
            <a:endParaRPr lang="lv-LV"/>
          </a:p>
        </p:txBody>
      </p:sp>
      <p:sp>
        <p:nvSpPr>
          <p:cNvPr id="4" name="Slide Number Placeholder 3"/>
          <p:cNvSpPr>
            <a:spLocks noGrp="1"/>
          </p:cNvSpPr>
          <p:nvPr>
            <p:ph type="sldNum" sz="quarter" idx="10"/>
          </p:nvPr>
        </p:nvSpPr>
        <p:spPr/>
        <p:txBody>
          <a:bodyPr/>
          <a:lstStyle/>
          <a:p>
            <a:fld id="{D70C1538-8815-49A7-9EDD-2BF39AE0B054}" type="slidenum">
              <a:rPr lang="lv-LV" smtClean="0"/>
              <a:pPr/>
              <a:t>25</a:t>
            </a:fld>
            <a:endParaRPr lang="lv-LV"/>
          </a:p>
        </p:txBody>
      </p:sp>
    </p:spTree>
    <p:extLst>
      <p:ext uri="{BB962C8B-B14F-4D97-AF65-F5344CB8AC3E}">
        <p14:creationId xmlns:p14="http://schemas.microsoft.com/office/powerpoint/2010/main" val="896604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Kā tikt līdz labākam pašvērtējumam? Pašvērtējuma stratēģijas</a:t>
            </a:r>
          </a:p>
          <a:p>
            <a:r>
              <a:rPr lang="en-GB" dirty="0"/>
              <a:t>Activating Learner</a:t>
            </a:r>
          </a:p>
          <a:p>
            <a:r>
              <a:rPr lang="en-GB" dirty="0"/>
              <a:t>Traffic Light in the beginning and in the end</a:t>
            </a:r>
          </a:p>
          <a:p>
            <a:r>
              <a:rPr lang="en-GB" dirty="0"/>
              <a:t>Learning portfolio of a g progress</a:t>
            </a:r>
          </a:p>
          <a:p>
            <a:r>
              <a:rPr lang="en-GB" dirty="0"/>
              <a:t>Learning logs today I learned, I was surprised, the most useful…</a:t>
            </a:r>
          </a:p>
          <a:p>
            <a:endParaRPr lang="lv-LV" dirty="0"/>
          </a:p>
        </p:txBody>
      </p:sp>
      <p:sp>
        <p:nvSpPr>
          <p:cNvPr id="4" name="Slide Number Placeholder 3"/>
          <p:cNvSpPr>
            <a:spLocks noGrp="1"/>
          </p:cNvSpPr>
          <p:nvPr>
            <p:ph type="sldNum" sz="quarter" idx="10"/>
          </p:nvPr>
        </p:nvSpPr>
        <p:spPr/>
        <p:txBody>
          <a:bodyPr/>
          <a:lstStyle/>
          <a:p>
            <a:fld id="{D70C1538-8815-49A7-9EDD-2BF39AE0B054}" type="slidenum">
              <a:rPr lang="lv-LV" smtClean="0"/>
              <a:pPr/>
              <a:t>30</a:t>
            </a:fld>
            <a:endParaRPr lang="lv-LV"/>
          </a:p>
        </p:txBody>
      </p:sp>
    </p:spTree>
    <p:extLst>
      <p:ext uri="{BB962C8B-B14F-4D97-AF65-F5344CB8AC3E}">
        <p14:creationId xmlns:p14="http://schemas.microsoft.com/office/powerpoint/2010/main" val="2913514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ĻOTI SVARĪGI SEKOŠANA LĪDZI KATRAM BĒRNAM!!!!</a:t>
            </a:r>
          </a:p>
        </p:txBody>
      </p:sp>
      <p:sp>
        <p:nvSpPr>
          <p:cNvPr id="4" name="Slide Number Placeholder 3"/>
          <p:cNvSpPr>
            <a:spLocks noGrp="1"/>
          </p:cNvSpPr>
          <p:nvPr>
            <p:ph type="sldNum" sz="quarter" idx="10"/>
          </p:nvPr>
        </p:nvSpPr>
        <p:spPr/>
        <p:txBody>
          <a:bodyPr/>
          <a:lstStyle/>
          <a:p>
            <a:fld id="{D70C1538-8815-49A7-9EDD-2BF39AE0B054}" type="slidenum">
              <a:rPr lang="lv-LV" smtClean="0"/>
              <a:pPr/>
              <a:t>38</a:t>
            </a:fld>
            <a:endParaRPr lang="lv-LV"/>
          </a:p>
        </p:txBody>
      </p:sp>
    </p:spTree>
    <p:extLst>
      <p:ext uri="{BB962C8B-B14F-4D97-AF65-F5344CB8AC3E}">
        <p14:creationId xmlns:p14="http://schemas.microsoft.com/office/powerpoint/2010/main" val="775875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685800" y="2130425"/>
            <a:ext cx="7772400" cy="1470025"/>
          </a:xfrm>
        </p:spPr>
        <p:txBody>
          <a:bodyPr/>
          <a:lstStyle/>
          <a:p>
            <a:r>
              <a:rPr lang="lv-LV" smtClean="0"/>
              <a:t>Rediģēt šablona virsraksta stilu</a:t>
            </a:r>
            <a:endParaRPr lang="lv-LV"/>
          </a:p>
        </p:txBody>
      </p:sp>
      <p:sp>
        <p:nvSpPr>
          <p:cNvPr id="3" name="Apakšvirsrakst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smtClean="0"/>
              <a:t>Noklikšķiniet, lai rediģētu šablona apakšvirsraksta stilu</a:t>
            </a:r>
            <a:endParaRPr lang="lv-LV"/>
          </a:p>
        </p:txBody>
      </p:sp>
      <p:sp>
        <p:nvSpPr>
          <p:cNvPr id="4" name="Datuma vietturis 3"/>
          <p:cNvSpPr>
            <a:spLocks noGrp="1"/>
          </p:cNvSpPr>
          <p:nvPr>
            <p:ph type="dt" sz="half" idx="10"/>
          </p:nvPr>
        </p:nvSpPr>
        <p:spPr/>
        <p:txBody>
          <a:bodyPr/>
          <a:lstStyle/>
          <a:p>
            <a:fld id="{CAAB1375-89C8-4951-80DD-90CD26999EF6}" type="datetimeFigureOut">
              <a:rPr lang="lv-LV" smtClean="0"/>
              <a:pPr/>
              <a:t>25.09.2018</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5B5AA14D-2DEF-440C-82B1-4A8907685C91}" type="slidenum">
              <a:rPr lang="lv-LV" smtClean="0"/>
              <a:pPr/>
              <a:t>‹#›</a:t>
            </a:fld>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Vertikāls teksta vietturis 2"/>
          <p:cNvSpPr>
            <a:spLocks noGrp="1"/>
          </p:cNvSpPr>
          <p:nvPr>
            <p:ph type="body" orient="vert" idx="1"/>
          </p:nvPr>
        </p:nvSpPr>
        <p:spPr/>
        <p:txBody>
          <a:bodyPr vert="eaVert"/>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CAAB1375-89C8-4951-80DD-90CD26999EF6}" type="datetimeFigureOut">
              <a:rPr lang="lv-LV" smtClean="0"/>
              <a:pPr/>
              <a:t>25.09.2018</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5B5AA14D-2DEF-440C-82B1-4A8907685C91}" type="slidenum">
              <a:rPr lang="lv-LV" smtClean="0"/>
              <a:pPr/>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629400" y="274638"/>
            <a:ext cx="2057400" cy="5851525"/>
          </a:xfrm>
        </p:spPr>
        <p:txBody>
          <a:bodyPr vert="eaVert"/>
          <a:lstStyle/>
          <a:p>
            <a:r>
              <a:rPr lang="lv-LV" smtClean="0"/>
              <a:t>Rediģēt šablona virsraksta stilu</a:t>
            </a:r>
            <a:endParaRPr lang="lv-LV"/>
          </a:p>
        </p:txBody>
      </p:sp>
      <p:sp>
        <p:nvSpPr>
          <p:cNvPr id="3" name="Vertikāls teksta vietturis 2"/>
          <p:cNvSpPr>
            <a:spLocks noGrp="1"/>
          </p:cNvSpPr>
          <p:nvPr>
            <p:ph type="body" orient="vert" idx="1"/>
          </p:nvPr>
        </p:nvSpPr>
        <p:spPr>
          <a:xfrm>
            <a:off x="457200" y="274638"/>
            <a:ext cx="6019800" cy="5851525"/>
          </a:xfrm>
        </p:spPr>
        <p:txBody>
          <a:bodyPr vert="eaVert"/>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CAAB1375-89C8-4951-80DD-90CD26999EF6}" type="datetimeFigureOut">
              <a:rPr lang="lv-LV" smtClean="0"/>
              <a:pPr/>
              <a:t>25.09.2018</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5B5AA14D-2DEF-440C-82B1-4A8907685C91}" type="slidenum">
              <a:rPr lang="lv-LV" smtClean="0"/>
              <a:pPr/>
              <a:t>‹#›</a:t>
            </a:fld>
            <a:endParaRPr lang="lv-LV"/>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eksts + 1 bilde">
    <p:spTree>
      <p:nvGrpSpPr>
        <p:cNvPr id="1" name=""/>
        <p:cNvGrpSpPr/>
        <p:nvPr/>
      </p:nvGrpSpPr>
      <p:grpSpPr>
        <a:xfrm>
          <a:off x="0" y="0"/>
          <a:ext cx="0" cy="0"/>
          <a:chOff x="0" y="0"/>
          <a:chExt cx="0" cy="0"/>
        </a:xfrm>
      </p:grpSpPr>
      <p:pic>
        <p:nvPicPr>
          <p:cNvPr id="192" name="pasted-image.pdf" descr="pasted-image.pdf"/>
          <p:cNvPicPr>
            <a:picLocks noChangeAspect="1"/>
          </p:cNvPicPr>
          <p:nvPr/>
        </p:nvPicPr>
        <p:blipFill>
          <a:blip r:embed="rId2" cstate="print">
            <a:extLst/>
          </a:blip>
          <a:stretch>
            <a:fillRect/>
          </a:stretch>
        </p:blipFill>
        <p:spPr>
          <a:xfrm>
            <a:off x="7958145" y="6380052"/>
            <a:ext cx="802256" cy="346298"/>
          </a:xfrm>
          <a:prstGeom prst="rect">
            <a:avLst/>
          </a:prstGeom>
          <a:ln w="12700">
            <a:miter lim="400000"/>
          </a:ln>
        </p:spPr>
      </p:pic>
      <p:pic>
        <p:nvPicPr>
          <p:cNvPr id="193" name="pasted-image.pdf" descr="pasted-image.pdf"/>
          <p:cNvPicPr>
            <a:picLocks noChangeAspect="1"/>
          </p:cNvPicPr>
          <p:nvPr/>
        </p:nvPicPr>
        <p:blipFill>
          <a:blip r:embed="rId3" cstate="print">
            <a:extLst/>
          </a:blip>
          <a:stretch>
            <a:fillRect/>
          </a:stretch>
        </p:blipFill>
        <p:spPr>
          <a:xfrm>
            <a:off x="6898372" y="-540614"/>
            <a:ext cx="776507" cy="1035341"/>
          </a:xfrm>
          <a:prstGeom prst="rect">
            <a:avLst/>
          </a:prstGeom>
          <a:ln w="12700">
            <a:miter lim="400000"/>
          </a:ln>
        </p:spPr>
      </p:pic>
      <p:pic>
        <p:nvPicPr>
          <p:cNvPr id="194" name="pasted-image.pdf" descr="pasted-image.pdf"/>
          <p:cNvPicPr>
            <a:picLocks noChangeAspect="1"/>
          </p:cNvPicPr>
          <p:nvPr/>
        </p:nvPicPr>
        <p:blipFill>
          <a:blip r:embed="rId4" cstate="print">
            <a:extLst/>
          </a:blip>
          <a:stretch>
            <a:fillRect/>
          </a:stretch>
        </p:blipFill>
        <p:spPr>
          <a:xfrm>
            <a:off x="8890543" y="5023913"/>
            <a:ext cx="487866" cy="650488"/>
          </a:xfrm>
          <a:prstGeom prst="rect">
            <a:avLst/>
          </a:prstGeom>
          <a:ln w="12700">
            <a:miter lim="400000"/>
          </a:ln>
        </p:spPr>
      </p:pic>
      <p:pic>
        <p:nvPicPr>
          <p:cNvPr id="195" name="Picture 6" descr="Picture 6"/>
          <p:cNvPicPr>
            <a:picLocks noChangeAspect="1"/>
          </p:cNvPicPr>
          <p:nvPr/>
        </p:nvPicPr>
        <p:blipFill>
          <a:blip r:embed="rId5" cstate="print">
            <a:extLst/>
          </a:blip>
          <a:stretch>
            <a:fillRect/>
          </a:stretch>
        </p:blipFill>
        <p:spPr>
          <a:xfrm>
            <a:off x="7843165" y="6244726"/>
            <a:ext cx="1047379" cy="622639"/>
          </a:xfrm>
          <a:prstGeom prst="rect">
            <a:avLst/>
          </a:prstGeom>
          <a:ln w="12700">
            <a:miter lim="400000"/>
          </a:ln>
        </p:spPr>
      </p:pic>
      <p:sp>
        <p:nvSpPr>
          <p:cNvPr id="196"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426718416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eksts standarta">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E593DE3-A962-CD4C-859E-C1DE0301A35E}" type="datetime1">
              <a:rPr lang="en-US" smtClean="0"/>
              <a:pPr/>
              <a:t>9/25/2018</a:t>
            </a:fld>
            <a:endParaRPr lang="en-US"/>
          </a:p>
        </p:txBody>
      </p:sp>
      <p:sp>
        <p:nvSpPr>
          <p:cNvPr id="5" name="Footer Placeholder 4"/>
          <p:cNvSpPr>
            <a:spLocks noGrp="1"/>
          </p:cNvSpPr>
          <p:nvPr>
            <p:ph type="ftr" sz="quarter" idx="11"/>
          </p:nvPr>
        </p:nvSpPr>
        <p:spPr/>
        <p:txBody>
          <a:bodyPr/>
          <a:lstStyle/>
          <a:p>
            <a:r>
              <a:rPr lang="en-US"/>
              <a:t>Kompetenču pieeja mācību saturā</a:t>
            </a:r>
          </a:p>
        </p:txBody>
      </p:sp>
      <p:sp>
        <p:nvSpPr>
          <p:cNvPr id="6" name="Slide Number Placeholder 5"/>
          <p:cNvSpPr>
            <a:spLocks noGrp="1"/>
          </p:cNvSpPr>
          <p:nvPr>
            <p:ph type="sldNum" sz="quarter" idx="12"/>
          </p:nvPr>
        </p:nvSpPr>
        <p:spPr>
          <a:xfrm>
            <a:off x="54622" y="6366667"/>
            <a:ext cx="444116" cy="246221"/>
          </a:xfrm>
          <a:prstGeom prst="rect">
            <a:avLst/>
          </a:prstGeom>
        </p:spPr>
        <p:txBody>
          <a:bodyPr rIns="72000" anchor="ctr" anchorCtr="0"/>
          <a:lstStyle>
            <a:lvl1pPr algn="r">
              <a:defRPr sz="1000"/>
            </a:lvl1pPr>
          </a:lstStyle>
          <a:p>
            <a:fld id="{01F4BF3D-9AEC-7544-81C5-7246F927C57C}" type="slidenum">
              <a:rPr lang="en-US" smtClean="0"/>
              <a:pPr/>
              <a:t>‹#›</a:t>
            </a:fld>
            <a:endParaRPr lang="en-US"/>
          </a:p>
        </p:txBody>
      </p:sp>
      <p:sp>
        <p:nvSpPr>
          <p:cNvPr id="7" name="Text Placeholder 6"/>
          <p:cNvSpPr>
            <a:spLocks noGrp="1"/>
          </p:cNvSpPr>
          <p:nvPr>
            <p:ph type="body" sz="quarter" idx="14"/>
          </p:nvPr>
        </p:nvSpPr>
        <p:spPr>
          <a:xfrm>
            <a:off x="628650" y="2055379"/>
            <a:ext cx="7372350" cy="3681875"/>
          </a:xfrm>
          <a:prstGeom prst="rect">
            <a:avLst/>
          </a:prstGeom>
        </p:spPr>
        <p:txBody>
          <a:bodyPr>
            <a:normAutofit/>
          </a:bodyPr>
          <a:lstStyle>
            <a:lvl1pPr>
              <a:defRPr sz="3600">
                <a:solidFill>
                  <a:srgbClr val="7030A0"/>
                </a:solidFill>
                <a:latin typeface="Arial" panose="020B0604020202020204" pitchFamily="34" charset="0"/>
                <a:cs typeface="Arial" panose="020B0604020202020204" pitchFamily="34" charset="0"/>
              </a:defRPr>
            </a:lvl1pPr>
            <a:lvl2pPr>
              <a:defRPr sz="3200">
                <a:solidFill>
                  <a:srgbClr val="7030A0"/>
                </a:solidFill>
                <a:latin typeface="Arial" panose="020B0604020202020204" pitchFamily="34" charset="0"/>
                <a:cs typeface="Arial" panose="020B0604020202020204" pitchFamily="34" charset="0"/>
              </a:defRPr>
            </a:lvl2pPr>
            <a:lvl3pPr>
              <a:defRPr sz="2800">
                <a:solidFill>
                  <a:srgbClr val="7030A0"/>
                </a:solidFill>
                <a:latin typeface="Arial" panose="020B0604020202020204" pitchFamily="34" charset="0"/>
                <a:cs typeface="Arial" panose="020B0604020202020204" pitchFamily="34" charset="0"/>
              </a:defRPr>
            </a:lvl3pPr>
            <a:lvl4pPr>
              <a:defRPr sz="2400">
                <a:solidFill>
                  <a:srgbClr val="7030A0"/>
                </a:solidFill>
                <a:latin typeface="Arial" panose="020B0604020202020204" pitchFamily="34" charset="0"/>
                <a:cs typeface="Arial" panose="020B0604020202020204" pitchFamily="34" charset="0"/>
              </a:defRPr>
            </a:lvl4pPr>
            <a:lvl5pPr>
              <a:defRPr sz="2400">
                <a:solidFill>
                  <a:srgbClr val="7030A0"/>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ctrTitle" hasCustomPrompt="1"/>
          </p:nvPr>
        </p:nvSpPr>
        <p:spPr>
          <a:xfrm>
            <a:off x="628650" y="1072884"/>
            <a:ext cx="7372350" cy="1273809"/>
          </a:xfrm>
        </p:spPr>
        <p:txBody>
          <a:bodyPr anchor="t" anchorCtr="0">
            <a:normAutofit/>
          </a:bodyPr>
          <a:lstStyle>
            <a:lvl1pPr algn="ctr">
              <a:defRPr sz="3600" b="1" i="0">
                <a:solidFill>
                  <a:srgbClr val="7030A0"/>
                </a:solidFill>
                <a:latin typeface="Arial" panose="020B0604020202020204" pitchFamily="34" charset="0"/>
                <a:ea typeface="Cambria" charset="0"/>
                <a:cs typeface="Arial" panose="020B0604020202020204" pitchFamily="34" charset="0"/>
              </a:defRPr>
            </a:lvl1pPr>
          </a:lstStyle>
          <a:p>
            <a:r>
              <a:rPr lang="en-US"/>
              <a:t>CLICK TO EDIT MASTER TITLE STYLE</a:t>
            </a:r>
          </a:p>
        </p:txBody>
      </p:sp>
      <p:pic>
        <p:nvPicPr>
          <p:cNvPr id="8" name="pasted-image.pdf" descr="pasted-image.pdf">
            <a:extLst>
              <a:ext uri="{FF2B5EF4-FFF2-40B4-BE49-F238E27FC236}">
                <a16:creationId xmlns:a16="http://schemas.microsoft.com/office/drawing/2014/main" id="{332592BF-FB5E-4FAC-AA50-470FA405A32A}"/>
              </a:ext>
            </a:extLst>
          </p:cNvPr>
          <p:cNvPicPr>
            <a:picLocks noChangeAspect="1"/>
          </p:cNvPicPr>
          <p:nvPr userDrawn="1"/>
        </p:nvPicPr>
        <p:blipFill>
          <a:blip r:embed="rId2" cstate="print">
            <a:extLst/>
          </a:blip>
          <a:stretch>
            <a:fillRect/>
          </a:stretch>
        </p:blipFill>
        <p:spPr>
          <a:xfrm>
            <a:off x="7843165" y="6238875"/>
            <a:ext cx="1058620" cy="628650"/>
          </a:xfrm>
          <a:prstGeom prst="rect">
            <a:avLst/>
          </a:prstGeom>
          <a:ln w="12700">
            <a:miter lim="400000"/>
          </a:ln>
        </p:spPr>
      </p:pic>
      <p:sp>
        <p:nvSpPr>
          <p:cNvPr id="11" name="Oval 10">
            <a:extLst>
              <a:ext uri="{FF2B5EF4-FFF2-40B4-BE49-F238E27FC236}">
                <a16:creationId xmlns:a16="http://schemas.microsoft.com/office/drawing/2014/main" id="{73F3C09B-8883-4541-A649-570A9ADAA576}"/>
              </a:ext>
            </a:extLst>
          </p:cNvPr>
          <p:cNvSpPr/>
          <p:nvPr userDrawn="1"/>
        </p:nvSpPr>
        <p:spPr>
          <a:xfrm>
            <a:off x="-378042" y="836712"/>
            <a:ext cx="756084" cy="1008112"/>
          </a:xfrm>
          <a:prstGeom prst="ellipse">
            <a:avLst/>
          </a:prstGeom>
          <a:noFill/>
          <a:ln w="146050" cap="flat">
            <a:solidFill>
              <a:srgbClr val="68478D"/>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90000"/>
              </a:lnSpc>
              <a:spcBef>
                <a:spcPts val="0"/>
              </a:spcBef>
              <a:spcAft>
                <a:spcPts val="0"/>
              </a:spcAft>
              <a:buClrTx/>
              <a:buSzTx/>
              <a:buFontTx/>
              <a:buNone/>
              <a:tabLst/>
            </a:pPr>
            <a:endParaRPr kumimoji="0" lang="lv-LV" sz="4400" b="0" i="0" u="none" strike="noStrike" cap="none" spc="0" normalizeH="0" baseline="0">
              <a:ln>
                <a:noFill/>
              </a:ln>
              <a:solidFill>
                <a:srgbClr val="FFFFFF"/>
              </a:solidFill>
              <a:effectLst/>
              <a:uFillTx/>
              <a:latin typeface="+mj-lt"/>
              <a:ea typeface="+mj-ea"/>
              <a:cs typeface="+mj-cs"/>
              <a:sym typeface="Helvetica"/>
            </a:endParaRPr>
          </a:p>
        </p:txBody>
      </p:sp>
      <p:grpSp>
        <p:nvGrpSpPr>
          <p:cNvPr id="2" name="Group 11">
            <a:extLst>
              <a:ext uri="{FF2B5EF4-FFF2-40B4-BE49-F238E27FC236}">
                <a16:creationId xmlns:a16="http://schemas.microsoft.com/office/drawing/2014/main" id="{4D6A9FFA-8262-4347-8D44-C4220A0565C1}"/>
              </a:ext>
            </a:extLst>
          </p:cNvPr>
          <p:cNvGrpSpPr/>
          <p:nvPr userDrawn="1"/>
        </p:nvGrpSpPr>
        <p:grpSpPr>
          <a:xfrm rot="2700000">
            <a:off x="7666573" y="4409096"/>
            <a:ext cx="2954852" cy="2954852"/>
            <a:chOff x="5734698" y="3907371"/>
            <a:chExt cx="2954852" cy="3939803"/>
          </a:xfrm>
        </p:grpSpPr>
        <p:sp>
          <p:nvSpPr>
            <p:cNvPr id="13" name="Minus Sign 12">
              <a:extLst>
                <a:ext uri="{FF2B5EF4-FFF2-40B4-BE49-F238E27FC236}">
                  <a16:creationId xmlns:a16="http://schemas.microsoft.com/office/drawing/2014/main" id="{1546765B-3448-4477-91B0-B1CB577F9031}"/>
                </a:ext>
              </a:extLst>
            </p:cNvPr>
            <p:cNvSpPr/>
            <p:nvPr userDrawn="1"/>
          </p:nvSpPr>
          <p:spPr>
            <a:xfrm>
              <a:off x="6528048" y="3907371"/>
              <a:ext cx="1368152" cy="3939803"/>
            </a:xfrm>
            <a:prstGeom prst="mathMinus">
              <a:avLst/>
            </a:prstGeom>
            <a:solidFill>
              <a:srgbClr val="00ACA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90000"/>
                </a:lnSpc>
                <a:spcBef>
                  <a:spcPts val="0"/>
                </a:spcBef>
                <a:spcAft>
                  <a:spcPts val="0"/>
                </a:spcAft>
                <a:buClrTx/>
                <a:buSzTx/>
                <a:buFontTx/>
                <a:buNone/>
                <a:tabLst/>
              </a:pPr>
              <a:endParaRPr kumimoji="0" lang="lv-LV" sz="4400" b="0" i="0" u="none" strike="noStrike" cap="none" spc="0" normalizeH="0" baseline="0">
                <a:ln>
                  <a:noFill/>
                </a:ln>
                <a:solidFill>
                  <a:srgbClr val="FFFFFF"/>
                </a:solidFill>
                <a:effectLst/>
                <a:uFillTx/>
                <a:latin typeface="+mj-lt"/>
                <a:ea typeface="+mj-ea"/>
                <a:cs typeface="+mj-cs"/>
                <a:sym typeface="Helvetica"/>
              </a:endParaRPr>
            </a:p>
          </p:txBody>
        </p:sp>
        <p:sp>
          <p:nvSpPr>
            <p:cNvPr id="14" name="Minus Sign 13">
              <a:extLst>
                <a:ext uri="{FF2B5EF4-FFF2-40B4-BE49-F238E27FC236}">
                  <a16:creationId xmlns:a16="http://schemas.microsoft.com/office/drawing/2014/main" id="{7EA3FC96-22A7-43B4-8E04-65A193AABD22}"/>
                </a:ext>
              </a:extLst>
            </p:cNvPr>
            <p:cNvSpPr/>
            <p:nvPr userDrawn="1"/>
          </p:nvSpPr>
          <p:spPr>
            <a:xfrm rot="16200000">
              <a:off x="6528048" y="4399847"/>
              <a:ext cx="1368152" cy="2954852"/>
            </a:xfrm>
            <a:prstGeom prst="mathMinus">
              <a:avLst/>
            </a:prstGeom>
            <a:solidFill>
              <a:srgbClr val="00ACA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90000"/>
                </a:lnSpc>
                <a:spcBef>
                  <a:spcPts val="0"/>
                </a:spcBef>
                <a:spcAft>
                  <a:spcPts val="0"/>
                </a:spcAft>
                <a:buClrTx/>
                <a:buSzTx/>
                <a:buFontTx/>
                <a:buNone/>
                <a:tabLst/>
              </a:pPr>
              <a:endParaRPr kumimoji="0" lang="lv-LV" sz="4400" b="0" i="0" u="none" strike="noStrike" cap="none" spc="0" normalizeH="0" baseline="0">
                <a:ln>
                  <a:noFill/>
                </a:ln>
                <a:solidFill>
                  <a:srgbClr val="FFFFFF"/>
                </a:solidFill>
                <a:effectLst/>
                <a:uFillTx/>
                <a:latin typeface="+mj-lt"/>
                <a:ea typeface="+mj-ea"/>
                <a:cs typeface="+mj-cs"/>
                <a:sym typeface="Helvetica"/>
              </a:endParaRPr>
            </a:p>
          </p:txBody>
        </p:sp>
      </p:grpSp>
    </p:spTree>
    <p:extLst>
      <p:ext uri="{BB962C8B-B14F-4D97-AF65-F5344CB8AC3E}">
        <p14:creationId xmlns:p14="http://schemas.microsoft.com/office/powerpoint/2010/main" val="1489762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eksts standarta">
    <p:spTree>
      <p:nvGrpSpPr>
        <p:cNvPr id="1" name=""/>
        <p:cNvGrpSpPr/>
        <p:nvPr/>
      </p:nvGrpSpPr>
      <p:grpSpPr>
        <a:xfrm>
          <a:off x="0" y="0"/>
          <a:ext cx="0" cy="0"/>
          <a:chOff x="0" y="0"/>
          <a:chExt cx="0" cy="0"/>
        </a:xfrm>
      </p:grpSpPr>
      <p:sp>
        <p:nvSpPr>
          <p:cNvPr id="180" name="Body Level One…"/>
          <p:cNvSpPr txBox="1">
            <a:spLocks noGrp="1"/>
          </p:cNvSpPr>
          <p:nvPr>
            <p:ph type="body" idx="1"/>
          </p:nvPr>
        </p:nvSpPr>
        <p:spPr>
          <a:xfrm>
            <a:off x="628650" y="2055377"/>
            <a:ext cx="7372350" cy="3681875"/>
          </a:xfrm>
          <a:prstGeom prst="rect">
            <a:avLst/>
          </a:prstGeom>
        </p:spPr>
        <p:txBody>
          <a:bodyPr/>
          <a:lstStyle>
            <a:lvl1pPr marL="209550" indent="-209550">
              <a:defRPr sz="2200">
                <a:solidFill>
                  <a:srgbClr val="68478D"/>
                </a:solidFill>
              </a:defRPr>
            </a:lvl1pPr>
            <a:lvl2pPr marL="708659" indent="-251459">
              <a:defRPr sz="2200">
                <a:solidFill>
                  <a:srgbClr val="68478D"/>
                </a:solidFill>
              </a:defRPr>
            </a:lvl2pPr>
            <a:lvl3pPr marL="1193800" indent="-279400">
              <a:defRPr sz="2200">
                <a:solidFill>
                  <a:srgbClr val="68478D"/>
                </a:solidFill>
              </a:defRPr>
            </a:lvl3pPr>
            <a:lvl4pPr marL="1685925" indent="-314325">
              <a:defRPr sz="2200">
                <a:solidFill>
                  <a:srgbClr val="68478D"/>
                </a:solidFill>
              </a:defRPr>
            </a:lvl4pPr>
            <a:lvl5pPr marL="2143125" indent="-314325">
              <a:defRPr sz="2200">
                <a:solidFill>
                  <a:srgbClr val="68478D"/>
                </a:solidFill>
              </a:defRPr>
            </a:lvl5pPr>
          </a:lstStyle>
          <a:p>
            <a:r>
              <a:t>Body Level One</a:t>
            </a:r>
          </a:p>
          <a:p>
            <a:pPr lvl="1"/>
            <a:r>
              <a:t>Body Level Two</a:t>
            </a:r>
          </a:p>
          <a:p>
            <a:pPr lvl="2"/>
            <a:r>
              <a:t>Body Level Three</a:t>
            </a:r>
          </a:p>
          <a:p>
            <a:pPr lvl="3"/>
            <a:r>
              <a:t>Body Level Four</a:t>
            </a:r>
          </a:p>
          <a:p>
            <a:pPr lvl="4"/>
            <a:r>
              <a:t>Body Level Five</a:t>
            </a:r>
          </a:p>
        </p:txBody>
      </p:sp>
      <p:sp>
        <p:nvSpPr>
          <p:cNvPr id="181" name="Title Text"/>
          <p:cNvSpPr txBox="1">
            <a:spLocks noGrp="1"/>
          </p:cNvSpPr>
          <p:nvPr>
            <p:ph type="title"/>
          </p:nvPr>
        </p:nvSpPr>
        <p:spPr>
          <a:xfrm>
            <a:off x="628650" y="1072881"/>
            <a:ext cx="7372350" cy="832564"/>
          </a:xfrm>
          <a:prstGeom prst="rect">
            <a:avLst/>
          </a:prstGeom>
        </p:spPr>
        <p:txBody>
          <a:bodyPr anchor="t"/>
          <a:lstStyle>
            <a:lvl1pPr algn="l">
              <a:lnSpc>
                <a:spcPct val="90000"/>
              </a:lnSpc>
              <a:defRPr sz="4400"/>
            </a:lvl1pPr>
          </a:lstStyle>
          <a:p>
            <a:r>
              <a:t>Title Text</a:t>
            </a:r>
          </a:p>
        </p:txBody>
      </p:sp>
      <p:pic>
        <p:nvPicPr>
          <p:cNvPr id="182" name="pasted-image.pdf" descr="pasted-image.pdf"/>
          <p:cNvPicPr>
            <a:picLocks noChangeAspect="1"/>
          </p:cNvPicPr>
          <p:nvPr/>
        </p:nvPicPr>
        <p:blipFill>
          <a:blip r:embed="rId2" cstate="print">
            <a:extLst/>
          </a:blip>
          <a:stretch>
            <a:fillRect/>
          </a:stretch>
        </p:blipFill>
        <p:spPr>
          <a:xfrm>
            <a:off x="7412722" y="-527914"/>
            <a:ext cx="776507" cy="1035341"/>
          </a:xfrm>
          <a:prstGeom prst="rect">
            <a:avLst/>
          </a:prstGeom>
          <a:ln w="12700">
            <a:miter lim="400000"/>
          </a:ln>
        </p:spPr>
      </p:pic>
      <p:pic>
        <p:nvPicPr>
          <p:cNvPr id="183" name="pasted-image.pdf" descr="pasted-image.pdf"/>
          <p:cNvPicPr>
            <a:picLocks noChangeAspect="1"/>
          </p:cNvPicPr>
          <p:nvPr/>
        </p:nvPicPr>
        <p:blipFill>
          <a:blip r:embed="rId3" cstate="print">
            <a:extLst/>
          </a:blip>
          <a:stretch>
            <a:fillRect/>
          </a:stretch>
        </p:blipFill>
        <p:spPr>
          <a:xfrm>
            <a:off x="3175543" y="6547911"/>
            <a:ext cx="487866" cy="650488"/>
          </a:xfrm>
          <a:prstGeom prst="rect">
            <a:avLst/>
          </a:prstGeom>
          <a:ln w="12700">
            <a:miter lim="400000"/>
          </a:ln>
        </p:spPr>
      </p:pic>
      <p:pic>
        <p:nvPicPr>
          <p:cNvPr id="184" name="Picture 8" descr="Picture 8"/>
          <p:cNvPicPr>
            <a:picLocks noChangeAspect="1"/>
          </p:cNvPicPr>
          <p:nvPr/>
        </p:nvPicPr>
        <p:blipFill>
          <a:blip r:embed="rId4" cstate="print">
            <a:extLst/>
          </a:blip>
          <a:stretch>
            <a:fillRect/>
          </a:stretch>
        </p:blipFill>
        <p:spPr>
          <a:xfrm>
            <a:off x="7843165" y="6244726"/>
            <a:ext cx="1047379" cy="622639"/>
          </a:xfrm>
          <a:prstGeom prst="rect">
            <a:avLst/>
          </a:prstGeom>
          <a:ln w="12700">
            <a:miter lim="400000"/>
          </a:ln>
        </p:spPr>
      </p:pic>
      <p:sp>
        <p:nvSpPr>
          <p:cNvPr id="18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75626939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Satura vietturis 2"/>
          <p:cNvSpPr>
            <a:spLocks noGrp="1"/>
          </p:cNvSpPr>
          <p:nvPr>
            <p:ph idx="1"/>
          </p:nvPr>
        </p:nvSpPr>
        <p:spPr/>
        <p:txBody>
          <a:body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CAAB1375-89C8-4951-80DD-90CD26999EF6}" type="datetimeFigureOut">
              <a:rPr lang="lv-LV" smtClean="0"/>
              <a:pPr/>
              <a:t>25.09.2018</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5B5AA14D-2DEF-440C-82B1-4A8907685C91}" type="slidenum">
              <a:rPr lang="lv-LV" smtClean="0"/>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722313" y="4406900"/>
            <a:ext cx="7772400" cy="1362075"/>
          </a:xfrm>
        </p:spPr>
        <p:txBody>
          <a:bodyPr anchor="t"/>
          <a:lstStyle>
            <a:lvl1pPr algn="l">
              <a:defRPr sz="4000" b="1" cap="all"/>
            </a:lvl1pPr>
          </a:lstStyle>
          <a:p>
            <a:r>
              <a:rPr lang="lv-LV" smtClean="0"/>
              <a:t>Rediģēt šablona virsraksta stilu</a:t>
            </a:r>
            <a:endParaRPr lang="lv-LV"/>
          </a:p>
        </p:txBody>
      </p:sp>
      <p:sp>
        <p:nvSpPr>
          <p:cNvPr id="3" name="Teksta vietturi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Noklikšķiniet, lai rediģētu šablona teksta stilus</a:t>
            </a:r>
          </a:p>
        </p:txBody>
      </p:sp>
      <p:sp>
        <p:nvSpPr>
          <p:cNvPr id="4" name="Datuma vietturis 3"/>
          <p:cNvSpPr>
            <a:spLocks noGrp="1"/>
          </p:cNvSpPr>
          <p:nvPr>
            <p:ph type="dt" sz="half" idx="10"/>
          </p:nvPr>
        </p:nvSpPr>
        <p:spPr/>
        <p:txBody>
          <a:bodyPr/>
          <a:lstStyle/>
          <a:p>
            <a:fld id="{CAAB1375-89C8-4951-80DD-90CD26999EF6}" type="datetimeFigureOut">
              <a:rPr lang="lv-LV" smtClean="0"/>
              <a:pPr/>
              <a:t>25.09.2018</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5B5AA14D-2DEF-440C-82B1-4A8907685C91}" type="slidenum">
              <a:rPr lang="lv-LV" smtClean="0"/>
              <a:pPr/>
              <a:t>‹#›</a:t>
            </a:fld>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Satura vietturi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Satura vietturi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Datuma vietturis 4"/>
          <p:cNvSpPr>
            <a:spLocks noGrp="1"/>
          </p:cNvSpPr>
          <p:nvPr>
            <p:ph type="dt" sz="half" idx="10"/>
          </p:nvPr>
        </p:nvSpPr>
        <p:spPr/>
        <p:txBody>
          <a:bodyPr/>
          <a:lstStyle/>
          <a:p>
            <a:fld id="{CAAB1375-89C8-4951-80DD-90CD26999EF6}" type="datetimeFigureOut">
              <a:rPr lang="lv-LV" smtClean="0"/>
              <a:pPr/>
              <a:t>25.09.2018</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5B5AA14D-2DEF-440C-82B1-4A8907685C91}" type="slidenum">
              <a:rPr lang="lv-LV" smtClean="0"/>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lvl1pPr>
              <a:defRPr/>
            </a:lvl1pPr>
          </a:lstStyle>
          <a:p>
            <a:r>
              <a:rPr lang="lv-LV" smtClean="0"/>
              <a:t>Rediģēt šablona virsraksta stilu</a:t>
            </a:r>
            <a:endParaRPr lang="lv-LV"/>
          </a:p>
        </p:txBody>
      </p:sp>
      <p:sp>
        <p:nvSpPr>
          <p:cNvPr id="3" name="Teksta vietturi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Noklikšķiniet, lai rediģētu šablona teksta stilus</a:t>
            </a:r>
          </a:p>
        </p:txBody>
      </p:sp>
      <p:sp>
        <p:nvSpPr>
          <p:cNvPr id="4" name="Satura vietturi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Teksta vietturi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Noklikšķiniet, lai rediģētu šablona teksta stilus</a:t>
            </a:r>
          </a:p>
        </p:txBody>
      </p:sp>
      <p:sp>
        <p:nvSpPr>
          <p:cNvPr id="6" name="Satura vietturi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7" name="Datuma vietturis 6"/>
          <p:cNvSpPr>
            <a:spLocks noGrp="1"/>
          </p:cNvSpPr>
          <p:nvPr>
            <p:ph type="dt" sz="half" idx="10"/>
          </p:nvPr>
        </p:nvSpPr>
        <p:spPr/>
        <p:txBody>
          <a:bodyPr/>
          <a:lstStyle/>
          <a:p>
            <a:fld id="{CAAB1375-89C8-4951-80DD-90CD26999EF6}" type="datetimeFigureOut">
              <a:rPr lang="lv-LV" smtClean="0"/>
              <a:pPr/>
              <a:t>25.09.2018</a:t>
            </a:fld>
            <a:endParaRPr lang="lv-LV"/>
          </a:p>
        </p:txBody>
      </p:sp>
      <p:sp>
        <p:nvSpPr>
          <p:cNvPr id="8" name="Kājenes vietturis 7"/>
          <p:cNvSpPr>
            <a:spLocks noGrp="1"/>
          </p:cNvSpPr>
          <p:nvPr>
            <p:ph type="ftr" sz="quarter" idx="11"/>
          </p:nvPr>
        </p:nvSpPr>
        <p:spPr/>
        <p:txBody>
          <a:bodyPr/>
          <a:lstStyle/>
          <a:p>
            <a:endParaRPr lang="lv-LV"/>
          </a:p>
        </p:txBody>
      </p:sp>
      <p:sp>
        <p:nvSpPr>
          <p:cNvPr id="9" name="Slaida numura vietturis 8"/>
          <p:cNvSpPr>
            <a:spLocks noGrp="1"/>
          </p:cNvSpPr>
          <p:nvPr>
            <p:ph type="sldNum" sz="quarter" idx="12"/>
          </p:nvPr>
        </p:nvSpPr>
        <p:spPr/>
        <p:txBody>
          <a:bodyPr/>
          <a:lstStyle/>
          <a:p>
            <a:fld id="{5B5AA14D-2DEF-440C-82B1-4A8907685C91}" type="slidenum">
              <a:rPr lang="lv-LV" smtClean="0"/>
              <a:pPr/>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Datuma vietturis 2"/>
          <p:cNvSpPr>
            <a:spLocks noGrp="1"/>
          </p:cNvSpPr>
          <p:nvPr>
            <p:ph type="dt" sz="half" idx="10"/>
          </p:nvPr>
        </p:nvSpPr>
        <p:spPr/>
        <p:txBody>
          <a:bodyPr/>
          <a:lstStyle/>
          <a:p>
            <a:fld id="{CAAB1375-89C8-4951-80DD-90CD26999EF6}" type="datetimeFigureOut">
              <a:rPr lang="lv-LV" smtClean="0"/>
              <a:pPr/>
              <a:t>25.09.2018</a:t>
            </a:fld>
            <a:endParaRPr lang="lv-LV"/>
          </a:p>
        </p:txBody>
      </p:sp>
      <p:sp>
        <p:nvSpPr>
          <p:cNvPr id="4" name="Kājenes vietturis 3"/>
          <p:cNvSpPr>
            <a:spLocks noGrp="1"/>
          </p:cNvSpPr>
          <p:nvPr>
            <p:ph type="ftr" sz="quarter" idx="11"/>
          </p:nvPr>
        </p:nvSpPr>
        <p:spPr/>
        <p:txBody>
          <a:bodyPr/>
          <a:lstStyle/>
          <a:p>
            <a:endParaRPr lang="lv-LV"/>
          </a:p>
        </p:txBody>
      </p:sp>
      <p:sp>
        <p:nvSpPr>
          <p:cNvPr id="5" name="Slaida numura vietturis 4"/>
          <p:cNvSpPr>
            <a:spLocks noGrp="1"/>
          </p:cNvSpPr>
          <p:nvPr>
            <p:ph type="sldNum" sz="quarter" idx="12"/>
          </p:nvPr>
        </p:nvSpPr>
        <p:spPr/>
        <p:txBody>
          <a:bodyPr/>
          <a:lstStyle/>
          <a:p>
            <a:fld id="{5B5AA14D-2DEF-440C-82B1-4A8907685C91}" type="slidenum">
              <a:rPr lang="lv-LV" smtClean="0"/>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CAAB1375-89C8-4951-80DD-90CD26999EF6}" type="datetimeFigureOut">
              <a:rPr lang="lv-LV" smtClean="0"/>
              <a:pPr/>
              <a:t>25.09.2018</a:t>
            </a:fld>
            <a:endParaRPr lang="lv-LV"/>
          </a:p>
        </p:txBody>
      </p:sp>
      <p:sp>
        <p:nvSpPr>
          <p:cNvPr id="3" name="Kājenes vietturis 2"/>
          <p:cNvSpPr>
            <a:spLocks noGrp="1"/>
          </p:cNvSpPr>
          <p:nvPr>
            <p:ph type="ftr" sz="quarter" idx="11"/>
          </p:nvPr>
        </p:nvSpPr>
        <p:spPr/>
        <p:txBody>
          <a:bodyPr/>
          <a:lstStyle/>
          <a:p>
            <a:endParaRPr lang="lv-LV"/>
          </a:p>
        </p:txBody>
      </p:sp>
      <p:sp>
        <p:nvSpPr>
          <p:cNvPr id="4" name="Slaida numura vietturis 3"/>
          <p:cNvSpPr>
            <a:spLocks noGrp="1"/>
          </p:cNvSpPr>
          <p:nvPr>
            <p:ph type="sldNum" sz="quarter" idx="12"/>
          </p:nvPr>
        </p:nvSpPr>
        <p:spPr/>
        <p:txBody>
          <a:bodyPr/>
          <a:lstStyle/>
          <a:p>
            <a:fld id="{5B5AA14D-2DEF-440C-82B1-4A8907685C91}" type="slidenum">
              <a:rPr lang="lv-LV" smtClean="0"/>
              <a:pPr/>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273050"/>
            <a:ext cx="3008313" cy="1162050"/>
          </a:xfrm>
        </p:spPr>
        <p:txBody>
          <a:bodyPr anchor="b"/>
          <a:lstStyle>
            <a:lvl1pPr algn="l">
              <a:defRPr sz="2000" b="1"/>
            </a:lvl1pPr>
          </a:lstStyle>
          <a:p>
            <a:r>
              <a:rPr lang="lv-LV" smtClean="0"/>
              <a:t>Rediģēt šablona virsraksta stilu</a:t>
            </a:r>
            <a:endParaRPr lang="lv-LV"/>
          </a:p>
        </p:txBody>
      </p:sp>
      <p:sp>
        <p:nvSpPr>
          <p:cNvPr id="3" name="Satura vietturi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Teksta vietturi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Noklikšķiniet, lai rediģētu šablona teksta stilus</a:t>
            </a:r>
          </a:p>
        </p:txBody>
      </p:sp>
      <p:sp>
        <p:nvSpPr>
          <p:cNvPr id="5" name="Datuma vietturis 4"/>
          <p:cNvSpPr>
            <a:spLocks noGrp="1"/>
          </p:cNvSpPr>
          <p:nvPr>
            <p:ph type="dt" sz="half" idx="10"/>
          </p:nvPr>
        </p:nvSpPr>
        <p:spPr/>
        <p:txBody>
          <a:bodyPr/>
          <a:lstStyle/>
          <a:p>
            <a:fld id="{CAAB1375-89C8-4951-80DD-90CD26999EF6}" type="datetimeFigureOut">
              <a:rPr lang="lv-LV" smtClean="0"/>
              <a:pPr/>
              <a:t>25.09.2018</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5B5AA14D-2DEF-440C-82B1-4A8907685C91}" type="slidenum">
              <a:rPr lang="lv-LV" smtClean="0"/>
              <a:pPr/>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1792288" y="4800600"/>
            <a:ext cx="5486400" cy="566738"/>
          </a:xfrm>
        </p:spPr>
        <p:txBody>
          <a:bodyPr anchor="b"/>
          <a:lstStyle>
            <a:lvl1pPr algn="l">
              <a:defRPr sz="2000" b="1"/>
            </a:lvl1pPr>
          </a:lstStyle>
          <a:p>
            <a:r>
              <a:rPr lang="lv-LV" smtClean="0"/>
              <a:t>Rediģēt šablona virsraksta stilu</a:t>
            </a:r>
            <a:endParaRPr lang="lv-LV"/>
          </a:p>
        </p:txBody>
      </p:sp>
      <p:sp>
        <p:nvSpPr>
          <p:cNvPr id="3" name="Attēla vietturi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Noklikšķiniet, lai rediģētu šablona teksta stilus</a:t>
            </a:r>
          </a:p>
        </p:txBody>
      </p:sp>
      <p:sp>
        <p:nvSpPr>
          <p:cNvPr id="5" name="Datuma vietturis 4"/>
          <p:cNvSpPr>
            <a:spLocks noGrp="1"/>
          </p:cNvSpPr>
          <p:nvPr>
            <p:ph type="dt" sz="half" idx="10"/>
          </p:nvPr>
        </p:nvSpPr>
        <p:spPr/>
        <p:txBody>
          <a:bodyPr/>
          <a:lstStyle/>
          <a:p>
            <a:fld id="{CAAB1375-89C8-4951-80DD-90CD26999EF6}" type="datetimeFigureOut">
              <a:rPr lang="lv-LV" smtClean="0"/>
              <a:pPr/>
              <a:t>25.09.2018</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5B5AA14D-2DEF-440C-82B1-4A8907685C91}" type="slidenum">
              <a:rPr lang="lv-LV" smtClean="0"/>
              <a:pPr/>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v-LV" smtClean="0"/>
              <a:t>Rediģēt šablona virsraksta stilu</a:t>
            </a:r>
            <a:endParaRPr lang="lv-LV"/>
          </a:p>
        </p:txBody>
      </p:sp>
      <p:sp>
        <p:nvSpPr>
          <p:cNvPr id="3" name="Teksta vietturis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AB1375-89C8-4951-80DD-90CD26999EF6}" type="datetimeFigureOut">
              <a:rPr lang="lv-LV" smtClean="0"/>
              <a:pPr/>
              <a:t>25.09.2018</a:t>
            </a:fld>
            <a:endParaRPr lang="lv-LV"/>
          </a:p>
        </p:txBody>
      </p:sp>
      <p:sp>
        <p:nvSpPr>
          <p:cNvPr id="5" name="Kājenes vietturi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5AA14D-2DEF-440C-82B1-4A8907685C91}" type="slidenum">
              <a:rPr lang="lv-LV" smtClean="0"/>
              <a:pPr/>
              <a:t>‹#›</a:t>
            </a:fld>
            <a:endParaRPr 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youtube.com/watch?v=bnbg3A5YcRg"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hyperlink" Target="https://www.siic.lu.lv/skolam/petnieciba/monografija-macisanas-lietpratibai/" TargetMode="External"/><Relationship Id="rId2" Type="http://schemas.openxmlformats.org/officeDocument/2006/relationships/hyperlink" Target="https://www.skola2030.lv/"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youtube.com/watch?v=bnbg3A5YcRg"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mailto:santa.kazaka@skola2030.lv" TargetMode="External"/><Relationship Id="rId2" Type="http://schemas.openxmlformats.org/officeDocument/2006/relationships/hyperlink" Target="mailto:santa.kazaka@gmail.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685800" y="1772817"/>
            <a:ext cx="7772400" cy="1827634"/>
          </a:xfrm>
        </p:spPr>
        <p:txBody>
          <a:bodyPr>
            <a:normAutofit fontScale="90000"/>
          </a:bodyPr>
          <a:lstStyle/>
          <a:p>
            <a:r>
              <a:rPr lang="lv-LV" b="1" dirty="0" err="1"/>
              <a:t>Formatīvā</a:t>
            </a:r>
            <a:r>
              <a:rPr lang="lv-LV" b="1" dirty="0"/>
              <a:t> vērtēšana  kā sistēma skolēna mācīšanās </a:t>
            </a:r>
            <a:r>
              <a:rPr lang="lv-LV" dirty="0"/>
              <a:t/>
            </a:r>
            <a:br>
              <a:rPr lang="lv-LV" dirty="0"/>
            </a:br>
            <a:r>
              <a:rPr lang="lv-LV" b="1" dirty="0"/>
              <a:t>atbalstam jaunajā mācību pieejā</a:t>
            </a:r>
            <a:endParaRPr lang="lv-LV" dirty="0"/>
          </a:p>
        </p:txBody>
      </p:sp>
      <p:sp>
        <p:nvSpPr>
          <p:cNvPr id="3" name="Apakšvirsraksts 2"/>
          <p:cNvSpPr>
            <a:spLocks noGrp="1"/>
          </p:cNvSpPr>
          <p:nvPr>
            <p:ph type="subTitle" idx="1"/>
          </p:nvPr>
        </p:nvSpPr>
        <p:spPr/>
        <p:txBody>
          <a:bodyPr/>
          <a:lstStyle/>
          <a:p>
            <a:pPr algn="r"/>
            <a:r>
              <a:rPr lang="lv-LV" dirty="0" smtClean="0"/>
              <a:t>Santa Kazaka</a:t>
            </a:r>
          </a:p>
          <a:p>
            <a:pPr algn="r"/>
            <a:r>
              <a:rPr lang="lv-LV" dirty="0" smtClean="0"/>
              <a:t>Skola 2030</a:t>
            </a:r>
          </a:p>
          <a:p>
            <a:pPr algn="r"/>
            <a:r>
              <a:rPr lang="lv-LV" dirty="0" smtClean="0"/>
              <a:t> profesionālās pilnveides eksperts</a:t>
            </a:r>
            <a:endParaRPr lang="lv-LV"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4085F2-E124-461F-9DE8-729B316DF29A}"/>
              </a:ext>
            </a:extLst>
          </p:cNvPr>
          <p:cNvSpPr>
            <a:spLocks noGrp="1"/>
          </p:cNvSpPr>
          <p:nvPr>
            <p:ph type="ctrTitle"/>
          </p:nvPr>
        </p:nvSpPr>
        <p:spPr/>
        <p:txBody>
          <a:bodyPr/>
          <a:lstStyle/>
          <a:p>
            <a:r>
              <a:rPr lang="lv-LV" dirty="0"/>
              <a:t>PUNKTU VĒRTĒŠANAS SHĒMA</a:t>
            </a:r>
          </a:p>
        </p:txBody>
      </p:sp>
      <p:pic>
        <p:nvPicPr>
          <p:cNvPr id="4" name="Picture 2">
            <a:extLst>
              <a:ext uri="{FF2B5EF4-FFF2-40B4-BE49-F238E27FC236}">
                <a16:creationId xmlns:a16="http://schemas.microsoft.com/office/drawing/2014/main" id="{D85E4BFA-4543-4ECD-8223-087C91B4D6F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6171" b="37081"/>
          <a:stretch/>
        </p:blipFill>
        <p:spPr bwMode="auto">
          <a:xfrm>
            <a:off x="0" y="3778781"/>
            <a:ext cx="8520882" cy="2006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
            <a:extLst>
              <a:ext uri="{FF2B5EF4-FFF2-40B4-BE49-F238E27FC236}">
                <a16:creationId xmlns:a16="http://schemas.microsoft.com/office/drawing/2014/main" id="{FA001132-97AC-4C07-A5FD-4AD827E6EBBE}"/>
              </a:ext>
            </a:extLst>
          </p:cNvPr>
          <p:cNvSpPr txBox="1">
            <a:spLocks/>
          </p:cNvSpPr>
          <p:nvPr/>
        </p:nvSpPr>
        <p:spPr>
          <a:xfrm>
            <a:off x="628651" y="2055379"/>
            <a:ext cx="2227403" cy="1877677"/>
          </a:xfrm>
          <a:prstGeom prst="rect">
            <a:avLst/>
          </a:prstGeom>
        </p:spPr>
        <p:txBody>
          <a:bodyPr>
            <a:normAutofit/>
          </a:bodyPr>
          <a:lstStyle>
            <a:lvl1pPr marL="106134" marR="0" indent="-106134" algn="l" defTabSz="914400" rtl="0" latinLnBrk="0">
              <a:lnSpc>
                <a:spcPct val="110000"/>
              </a:lnSpc>
              <a:spcBef>
                <a:spcPts val="1000"/>
              </a:spcBef>
              <a:spcAft>
                <a:spcPts val="0"/>
              </a:spcAft>
              <a:buClrTx/>
              <a:buSzPct val="100000"/>
              <a:buFont typeface="Arial"/>
              <a:buChar char="•"/>
              <a:tabLst/>
              <a:defRPr sz="36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32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28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a:lstStyle>
          <a:p>
            <a:pPr marL="0" indent="0">
              <a:buFont typeface="Arial"/>
              <a:buNone/>
            </a:pPr>
            <a:r>
              <a:rPr lang="lv-LV" sz="2800" kern="0" dirty="0"/>
              <a:t>Īso atbilžu uzdevumi</a:t>
            </a:r>
          </a:p>
        </p:txBody>
      </p:sp>
      <p:sp>
        <p:nvSpPr>
          <p:cNvPr id="7" name="Text Placeholder 1">
            <a:extLst>
              <a:ext uri="{FF2B5EF4-FFF2-40B4-BE49-F238E27FC236}">
                <a16:creationId xmlns:a16="http://schemas.microsoft.com/office/drawing/2014/main" id="{7926A787-0022-4DF9-87A0-4D4F7CA04F96}"/>
              </a:ext>
            </a:extLst>
          </p:cNvPr>
          <p:cNvSpPr txBox="1">
            <a:spLocks/>
          </p:cNvSpPr>
          <p:nvPr/>
        </p:nvSpPr>
        <p:spPr>
          <a:xfrm>
            <a:off x="3275536" y="2088107"/>
            <a:ext cx="2592929" cy="1482846"/>
          </a:xfrm>
          <a:prstGeom prst="rect">
            <a:avLst/>
          </a:prstGeom>
        </p:spPr>
        <p:txBody>
          <a:bodyPr>
            <a:normAutofit lnSpcReduction="10000"/>
          </a:bodyPr>
          <a:lstStyle>
            <a:lvl1pPr marL="106134" marR="0" indent="-106134" algn="l" defTabSz="914400" rtl="0" latinLnBrk="0">
              <a:lnSpc>
                <a:spcPct val="110000"/>
              </a:lnSpc>
              <a:spcBef>
                <a:spcPts val="1000"/>
              </a:spcBef>
              <a:spcAft>
                <a:spcPts val="0"/>
              </a:spcAft>
              <a:buClrTx/>
              <a:buSzPct val="100000"/>
              <a:buFont typeface="Arial"/>
              <a:buChar char="•"/>
              <a:tabLst/>
              <a:defRPr sz="36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32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28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a:lstStyle>
          <a:p>
            <a:pPr marL="0" indent="0">
              <a:buFont typeface="Arial"/>
              <a:buNone/>
            </a:pPr>
            <a:r>
              <a:rPr lang="lv-LV" sz="2800" kern="0" dirty="0"/>
              <a:t>Apraksta daļēju sasniegumu</a:t>
            </a:r>
          </a:p>
        </p:txBody>
      </p:sp>
      <p:sp>
        <p:nvSpPr>
          <p:cNvPr id="8" name="Text Placeholder 1">
            <a:extLst>
              <a:ext uri="{FF2B5EF4-FFF2-40B4-BE49-F238E27FC236}">
                <a16:creationId xmlns:a16="http://schemas.microsoft.com/office/drawing/2014/main" id="{33D0DCE1-7E37-4EBC-B667-C3F436E6F683}"/>
              </a:ext>
            </a:extLst>
          </p:cNvPr>
          <p:cNvSpPr txBox="1">
            <a:spLocks/>
          </p:cNvSpPr>
          <p:nvPr/>
        </p:nvSpPr>
        <p:spPr>
          <a:xfrm>
            <a:off x="6062965" y="2055378"/>
            <a:ext cx="2227403" cy="1273809"/>
          </a:xfrm>
          <a:prstGeom prst="rect">
            <a:avLst/>
          </a:prstGeom>
        </p:spPr>
        <p:txBody>
          <a:bodyPr>
            <a:normAutofit fontScale="77500" lnSpcReduction="20000"/>
          </a:bodyPr>
          <a:lstStyle>
            <a:lvl1pPr marL="106134" marR="0" indent="-106134" algn="l" defTabSz="914400" rtl="0" latinLnBrk="0">
              <a:lnSpc>
                <a:spcPct val="110000"/>
              </a:lnSpc>
              <a:spcBef>
                <a:spcPts val="1000"/>
              </a:spcBef>
              <a:spcAft>
                <a:spcPts val="0"/>
              </a:spcAft>
              <a:buClrTx/>
              <a:buSzPct val="100000"/>
              <a:buFont typeface="Arial"/>
              <a:buChar char="•"/>
              <a:tabLst/>
              <a:defRPr sz="36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32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28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a:lstStyle>
          <a:p>
            <a:pPr marL="0" indent="0">
              <a:buFont typeface="Arial"/>
              <a:buNone/>
            </a:pPr>
            <a:r>
              <a:rPr lang="lv-LV" kern="0" dirty="0"/>
              <a:t>Specifisks uzdevumam</a:t>
            </a:r>
          </a:p>
        </p:txBody>
      </p:sp>
    </p:spTree>
    <p:extLst>
      <p:ext uri="{BB962C8B-B14F-4D97-AF65-F5344CB8AC3E}">
        <p14:creationId xmlns:p14="http://schemas.microsoft.com/office/powerpoint/2010/main" val="2797286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4085F2-E124-461F-9DE8-729B316DF29A}"/>
              </a:ext>
            </a:extLst>
          </p:cNvPr>
          <p:cNvSpPr>
            <a:spLocks noGrp="1"/>
          </p:cNvSpPr>
          <p:nvPr>
            <p:ph type="ctrTitle"/>
          </p:nvPr>
        </p:nvSpPr>
        <p:spPr/>
        <p:txBody>
          <a:bodyPr/>
          <a:lstStyle/>
          <a:p>
            <a:r>
              <a:rPr lang="lv-LV" dirty="0"/>
              <a:t>SNIEGUMA LĪMEŅA APRAKSTS</a:t>
            </a:r>
          </a:p>
        </p:txBody>
      </p:sp>
      <p:sp>
        <p:nvSpPr>
          <p:cNvPr id="6" name="Text Placeholder 1">
            <a:extLst>
              <a:ext uri="{FF2B5EF4-FFF2-40B4-BE49-F238E27FC236}">
                <a16:creationId xmlns:a16="http://schemas.microsoft.com/office/drawing/2014/main" id="{FA001132-97AC-4C07-A5FD-4AD827E6EBBE}"/>
              </a:ext>
            </a:extLst>
          </p:cNvPr>
          <p:cNvSpPr txBox="1">
            <a:spLocks/>
          </p:cNvSpPr>
          <p:nvPr/>
        </p:nvSpPr>
        <p:spPr>
          <a:xfrm>
            <a:off x="628651" y="2055379"/>
            <a:ext cx="2227403" cy="1273809"/>
          </a:xfrm>
          <a:prstGeom prst="rect">
            <a:avLst/>
          </a:prstGeom>
        </p:spPr>
        <p:txBody>
          <a:bodyPr>
            <a:normAutofit/>
          </a:bodyPr>
          <a:lstStyle>
            <a:lvl1pPr marL="106134" marR="0" indent="-106134" algn="l" defTabSz="914400" rtl="0" latinLnBrk="0">
              <a:lnSpc>
                <a:spcPct val="110000"/>
              </a:lnSpc>
              <a:spcBef>
                <a:spcPts val="1000"/>
              </a:spcBef>
              <a:spcAft>
                <a:spcPts val="0"/>
              </a:spcAft>
              <a:buClrTx/>
              <a:buSzPct val="100000"/>
              <a:buFont typeface="Arial"/>
              <a:buChar char="•"/>
              <a:tabLst/>
              <a:defRPr sz="36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32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28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a:lstStyle>
          <a:p>
            <a:pPr marL="0" indent="0">
              <a:buFont typeface="Arial"/>
              <a:buNone/>
            </a:pPr>
            <a:r>
              <a:rPr lang="lv-LV" sz="2800" kern="0" dirty="0"/>
              <a:t>Atbalsts sekošanai </a:t>
            </a:r>
          </a:p>
        </p:txBody>
      </p:sp>
      <p:sp>
        <p:nvSpPr>
          <p:cNvPr id="7" name="Text Placeholder 1">
            <a:extLst>
              <a:ext uri="{FF2B5EF4-FFF2-40B4-BE49-F238E27FC236}">
                <a16:creationId xmlns:a16="http://schemas.microsoft.com/office/drawing/2014/main" id="{7926A787-0022-4DF9-87A0-4D4F7CA04F96}"/>
              </a:ext>
            </a:extLst>
          </p:cNvPr>
          <p:cNvSpPr txBox="1">
            <a:spLocks/>
          </p:cNvSpPr>
          <p:nvPr/>
        </p:nvSpPr>
        <p:spPr>
          <a:xfrm>
            <a:off x="3275536" y="2088107"/>
            <a:ext cx="2592929" cy="1482846"/>
          </a:xfrm>
          <a:prstGeom prst="rect">
            <a:avLst/>
          </a:prstGeom>
        </p:spPr>
        <p:txBody>
          <a:bodyPr>
            <a:normAutofit/>
          </a:bodyPr>
          <a:lstStyle>
            <a:lvl1pPr marL="106134" marR="0" indent="-106134" algn="l" defTabSz="914400" rtl="0" latinLnBrk="0">
              <a:lnSpc>
                <a:spcPct val="110000"/>
              </a:lnSpc>
              <a:spcBef>
                <a:spcPts val="1000"/>
              </a:spcBef>
              <a:spcAft>
                <a:spcPts val="0"/>
              </a:spcAft>
              <a:buClrTx/>
              <a:buSzPct val="100000"/>
              <a:buFont typeface="Arial"/>
              <a:buChar char="•"/>
              <a:tabLst/>
              <a:defRPr sz="36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32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28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a:lstStyle>
          <a:p>
            <a:pPr marL="0" indent="0">
              <a:buFont typeface="Arial"/>
              <a:buNone/>
            </a:pPr>
            <a:r>
              <a:rPr lang="lv-LV" sz="2800" kern="0" dirty="0"/>
              <a:t>Saskaņotība skolēniem</a:t>
            </a:r>
          </a:p>
        </p:txBody>
      </p:sp>
      <p:sp>
        <p:nvSpPr>
          <p:cNvPr id="8" name="Text Placeholder 1">
            <a:extLst>
              <a:ext uri="{FF2B5EF4-FFF2-40B4-BE49-F238E27FC236}">
                <a16:creationId xmlns:a16="http://schemas.microsoft.com/office/drawing/2014/main" id="{33D0DCE1-7E37-4EBC-B667-C3F436E6F683}"/>
              </a:ext>
            </a:extLst>
          </p:cNvPr>
          <p:cNvSpPr txBox="1">
            <a:spLocks/>
          </p:cNvSpPr>
          <p:nvPr/>
        </p:nvSpPr>
        <p:spPr>
          <a:xfrm>
            <a:off x="6062965" y="2055378"/>
            <a:ext cx="2227403" cy="1273809"/>
          </a:xfrm>
          <a:prstGeom prst="rect">
            <a:avLst/>
          </a:prstGeom>
        </p:spPr>
        <p:txBody>
          <a:bodyPr>
            <a:normAutofit fontScale="77500" lnSpcReduction="20000"/>
          </a:bodyPr>
          <a:lstStyle>
            <a:lvl1pPr marL="106134" marR="0" indent="-106134" algn="l" defTabSz="914400" rtl="0" latinLnBrk="0">
              <a:lnSpc>
                <a:spcPct val="110000"/>
              </a:lnSpc>
              <a:spcBef>
                <a:spcPts val="1000"/>
              </a:spcBef>
              <a:spcAft>
                <a:spcPts val="0"/>
              </a:spcAft>
              <a:buClrTx/>
              <a:buSzPct val="100000"/>
              <a:buFont typeface="Arial"/>
              <a:buChar char="•"/>
              <a:tabLst/>
              <a:defRPr sz="36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32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28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a:lstStyle>
          <a:p>
            <a:pPr marL="0" indent="0">
              <a:buFont typeface="Arial"/>
              <a:buNone/>
            </a:pPr>
            <a:r>
              <a:rPr lang="lv-LV" kern="0" dirty="0"/>
              <a:t>Saskaņotība starp kolēģiem</a:t>
            </a:r>
          </a:p>
        </p:txBody>
      </p:sp>
      <p:pic>
        <p:nvPicPr>
          <p:cNvPr id="9" name="Picture 2">
            <a:extLst>
              <a:ext uri="{FF2B5EF4-FFF2-40B4-BE49-F238E27FC236}">
                <a16:creationId xmlns:a16="http://schemas.microsoft.com/office/drawing/2014/main" id="{EF8A1536-1315-4F71-8352-B4E8CC92D1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8535" b="36742"/>
          <a:stretch/>
        </p:blipFill>
        <p:spPr bwMode="auto">
          <a:xfrm>
            <a:off x="0" y="3501008"/>
            <a:ext cx="8895893"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78879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fontScale="90000"/>
          </a:bodyPr>
          <a:lstStyle/>
          <a:p>
            <a:r>
              <a:rPr lang="lv-LV" b="1" dirty="0" smtClean="0">
                <a:solidFill>
                  <a:schemeClr val="accent4"/>
                </a:solidFill>
              </a:rPr>
              <a:t>Kā izvēlēties vērtēšanas instrumentu?</a:t>
            </a:r>
            <a:endParaRPr lang="lv-LV" b="1" dirty="0">
              <a:solidFill>
                <a:schemeClr val="accent4"/>
              </a:solidFill>
            </a:endParaRPr>
          </a:p>
        </p:txBody>
      </p:sp>
      <p:graphicFrame>
        <p:nvGraphicFramePr>
          <p:cNvPr id="4" name="Diagram 2">
            <a:extLst>
              <a:ext uri="{FF2B5EF4-FFF2-40B4-BE49-F238E27FC236}">
                <a16:creationId xmlns:a16="http://schemas.microsoft.com/office/drawing/2014/main" id="{E1D7ABEE-CB02-473F-903A-0E6C4460145E}"/>
              </a:ext>
            </a:extLst>
          </p:cNvPr>
          <p:cNvGraphicFramePr>
            <a:graphicFrameLocks noGrp="1"/>
          </p:cNvGraphicFramePr>
          <p:nvPr>
            <p:ph idx="1"/>
            <p:extLst>
              <p:ext uri="{D42A27DB-BD31-4B8C-83A1-F6EECF244321}">
                <p14:modId xmlns:p14="http://schemas.microsoft.com/office/powerpoint/2010/main" val="36326072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4D2A37-AE80-44E9-AB45-23738D861259}"/>
              </a:ext>
            </a:extLst>
          </p:cNvPr>
          <p:cNvSpPr>
            <a:spLocks noGrp="1"/>
          </p:cNvSpPr>
          <p:nvPr>
            <p:ph type="body" idx="1"/>
          </p:nvPr>
        </p:nvSpPr>
        <p:spPr/>
        <p:txBody>
          <a:bodyPr/>
          <a:lstStyle/>
          <a:p>
            <a:endParaRPr lang="lv-LV"/>
          </a:p>
        </p:txBody>
      </p:sp>
      <p:sp>
        <p:nvSpPr>
          <p:cNvPr id="3" name="Title 2">
            <a:extLst>
              <a:ext uri="{FF2B5EF4-FFF2-40B4-BE49-F238E27FC236}">
                <a16:creationId xmlns:a16="http://schemas.microsoft.com/office/drawing/2014/main" id="{ED29A051-747E-49D5-AFA2-0105411BCC30}"/>
              </a:ext>
            </a:extLst>
          </p:cNvPr>
          <p:cNvSpPr>
            <a:spLocks noGrp="1"/>
          </p:cNvSpPr>
          <p:nvPr>
            <p:ph type="title"/>
          </p:nvPr>
        </p:nvSpPr>
        <p:spPr>
          <a:xfrm>
            <a:off x="676275" y="259967"/>
            <a:ext cx="7505700" cy="832564"/>
          </a:xfrm>
        </p:spPr>
        <p:txBody>
          <a:bodyPr>
            <a:normAutofit/>
          </a:bodyPr>
          <a:lstStyle/>
          <a:p>
            <a:r>
              <a:rPr lang="lv-LV" sz="3600" dirty="0" smtClean="0"/>
              <a:t> </a:t>
            </a:r>
            <a:endParaRPr lang="lv-LV" sz="3600" dirty="0"/>
          </a:p>
        </p:txBody>
      </p:sp>
      <p:pic>
        <p:nvPicPr>
          <p:cNvPr id="4" name="Attēls 4" descr="Attēls, kurā ir ekrānuzņē​​​mums&#10;&#10;Apraksts ģenerēts ar ļoti augstu ticamību">
            <a:extLst>
              <a:ext uri="{FF2B5EF4-FFF2-40B4-BE49-F238E27FC236}">
                <a16:creationId xmlns:a16="http://schemas.microsoft.com/office/drawing/2014/main" id="{FD84DF94-F5ED-4364-AF90-E5CDCB868228}"/>
              </a:ext>
            </a:extLst>
          </p:cNvPr>
          <p:cNvPicPr>
            <a:picLocks noChangeAspect="1"/>
          </p:cNvPicPr>
          <p:nvPr/>
        </p:nvPicPr>
        <p:blipFill>
          <a:blip r:embed="rId2" cstate="print"/>
          <a:stretch>
            <a:fillRect/>
          </a:stretch>
        </p:blipFill>
        <p:spPr>
          <a:xfrm>
            <a:off x="413780" y="0"/>
            <a:ext cx="8730220" cy="6858000"/>
          </a:xfrm>
          <a:prstGeom prst="rect">
            <a:avLst/>
          </a:prstGeom>
        </p:spPr>
      </p:pic>
    </p:spTree>
    <p:extLst>
      <p:ext uri="{BB962C8B-B14F-4D97-AF65-F5344CB8AC3E}">
        <p14:creationId xmlns:p14="http://schemas.microsoft.com/office/powerpoint/2010/main" val="4073703289"/>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170965-B752-471E-822E-7A8DCC78904C}"/>
              </a:ext>
            </a:extLst>
          </p:cNvPr>
          <p:cNvSpPr>
            <a:spLocks noGrp="1"/>
          </p:cNvSpPr>
          <p:nvPr>
            <p:ph type="body" idx="1"/>
          </p:nvPr>
        </p:nvSpPr>
        <p:spPr>
          <a:xfrm>
            <a:off x="628650" y="378977"/>
            <a:ext cx="7372350" cy="5358275"/>
          </a:xfrm>
        </p:spPr>
        <p:txBody>
          <a:bodyPr/>
          <a:lstStyle/>
          <a:p>
            <a:endParaRPr lang="lv-LV"/>
          </a:p>
        </p:txBody>
      </p:sp>
      <p:sp>
        <p:nvSpPr>
          <p:cNvPr id="3" name="Title 2">
            <a:extLst>
              <a:ext uri="{FF2B5EF4-FFF2-40B4-BE49-F238E27FC236}">
                <a16:creationId xmlns:a16="http://schemas.microsoft.com/office/drawing/2014/main" id="{823AEA04-6EDC-40AD-A874-11DFAC38B05E}"/>
              </a:ext>
            </a:extLst>
          </p:cNvPr>
          <p:cNvSpPr>
            <a:spLocks noGrp="1"/>
          </p:cNvSpPr>
          <p:nvPr>
            <p:ph type="title"/>
          </p:nvPr>
        </p:nvSpPr>
        <p:spPr>
          <a:xfrm>
            <a:off x="752475" y="-171719"/>
            <a:ext cx="7372350" cy="832564"/>
          </a:xfrm>
        </p:spPr>
        <p:txBody>
          <a:bodyPr/>
          <a:lstStyle/>
          <a:p>
            <a:endParaRPr lang="lv-LV"/>
          </a:p>
        </p:txBody>
      </p:sp>
      <p:pic>
        <p:nvPicPr>
          <p:cNvPr id="4" name="Attēls 4" descr="Attēls, kurā ir ekrānuzņē​​​mums&#10;&#10;Apraksts ģenerēts ar ļoti augstu ticamību">
            <a:extLst>
              <a:ext uri="{FF2B5EF4-FFF2-40B4-BE49-F238E27FC236}">
                <a16:creationId xmlns:a16="http://schemas.microsoft.com/office/drawing/2014/main" id="{745A2067-1DE0-4C41-B740-7B0F9DF490BE}"/>
              </a:ext>
            </a:extLst>
          </p:cNvPr>
          <p:cNvPicPr>
            <a:picLocks noChangeAspect="1"/>
          </p:cNvPicPr>
          <p:nvPr/>
        </p:nvPicPr>
        <p:blipFill>
          <a:blip r:embed="rId2" cstate="print"/>
          <a:stretch>
            <a:fillRect/>
          </a:stretch>
        </p:blipFill>
        <p:spPr>
          <a:xfrm>
            <a:off x="0" y="0"/>
            <a:ext cx="9319548" cy="6858000"/>
          </a:xfrm>
          <a:prstGeom prst="rect">
            <a:avLst/>
          </a:prstGeom>
        </p:spPr>
      </p:pic>
    </p:spTree>
    <p:extLst>
      <p:ext uri="{BB962C8B-B14F-4D97-AF65-F5344CB8AC3E}">
        <p14:creationId xmlns:p14="http://schemas.microsoft.com/office/powerpoint/2010/main" val="884689818"/>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itle 77">
            <a:extLst>
              <a:ext uri="{FF2B5EF4-FFF2-40B4-BE49-F238E27FC236}">
                <a16:creationId xmlns:a16="http://schemas.microsoft.com/office/drawing/2014/main" id="{BB39C495-E29B-44A6-92E0-E4D32D81AB2D}"/>
              </a:ext>
            </a:extLst>
          </p:cNvPr>
          <p:cNvSpPr>
            <a:spLocks noGrp="1"/>
          </p:cNvSpPr>
          <p:nvPr>
            <p:ph type="title"/>
          </p:nvPr>
        </p:nvSpPr>
        <p:spPr>
          <a:xfrm>
            <a:off x="457200" y="274638"/>
            <a:ext cx="8229600" cy="1354162"/>
          </a:xfrm>
        </p:spPr>
        <p:txBody>
          <a:bodyPr>
            <a:noAutofit/>
          </a:bodyPr>
          <a:lstStyle/>
          <a:p>
            <a:r>
              <a:rPr lang="lv-LV" sz="3200" dirty="0">
                <a:latin typeface="Arial" panose="020B0604020202020204" pitchFamily="34" charset="0"/>
                <a:cs typeface="Arial" panose="020B0604020202020204" pitchFamily="34" charset="0"/>
              </a:rPr>
              <a:t>SKOLĒNA KOGNITĪVĀS DARBĪBAS              DZIĻUMA VĒRTĒŠANA</a:t>
            </a:r>
            <a:r>
              <a:rPr lang="lv-LV" sz="4000" dirty="0">
                <a:latin typeface="Arial" panose="020B0604020202020204" pitchFamily="34" charset="0"/>
                <a:cs typeface="Arial" panose="020B0604020202020204" pitchFamily="34" charset="0"/>
              </a:rPr>
              <a:t/>
            </a:r>
            <a:br>
              <a:rPr lang="lv-LV" sz="4000" dirty="0">
                <a:latin typeface="Arial" panose="020B0604020202020204" pitchFamily="34" charset="0"/>
                <a:cs typeface="Arial" panose="020B0604020202020204" pitchFamily="34" charset="0"/>
              </a:rPr>
            </a:br>
            <a:endParaRPr lang="lv-LV" sz="4000" dirty="0">
              <a:latin typeface="Arial" panose="020B0604020202020204" pitchFamily="34" charset="0"/>
              <a:cs typeface="Arial" panose="020B0604020202020204" pitchFamily="34" charset="0"/>
            </a:endParaRPr>
          </a:p>
        </p:txBody>
      </p:sp>
      <p:sp>
        <p:nvSpPr>
          <p:cNvPr id="4" name="Ovāls 15">
            <a:extLst>
              <a:ext uri="{FF2B5EF4-FFF2-40B4-BE49-F238E27FC236}">
                <a16:creationId xmlns:a16="http://schemas.microsoft.com/office/drawing/2014/main" id="{E2433911-FCE5-4E3A-ABEB-50B001AB965B}"/>
              </a:ext>
            </a:extLst>
          </p:cNvPr>
          <p:cNvSpPr/>
          <p:nvPr/>
        </p:nvSpPr>
        <p:spPr>
          <a:xfrm>
            <a:off x="2483768" y="2492896"/>
            <a:ext cx="318791" cy="425054"/>
          </a:xfrm>
          <a:prstGeom prst="ellipse">
            <a:avLst/>
          </a:prstGeom>
          <a:solidFill>
            <a:schemeClr val="bg1"/>
          </a:solidFill>
          <a:ln w="762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41147" tIns="41147" bIns="17831" anchor="ctr"/>
          <a:lstStyle/>
          <a:p>
            <a:pPr algn="ctr" defTabSz="514350">
              <a:lnSpc>
                <a:spcPct val="90000"/>
              </a:lnSpc>
              <a:defRPr/>
            </a:pPr>
            <a:r>
              <a:rPr lang="lv-LV" sz="2700" kern="0" dirty="0">
                <a:solidFill>
                  <a:srgbClr val="A7A7A7">
                    <a:lumMod val="50000"/>
                  </a:srgbClr>
                </a:solidFill>
                <a:latin typeface="Arial Black" panose="020B0A04020102020204" pitchFamily="34" charset="0"/>
                <a:cs typeface="Helvetica"/>
                <a:sym typeface="Helvetica"/>
              </a:rPr>
              <a:t>?</a:t>
            </a:r>
          </a:p>
        </p:txBody>
      </p:sp>
      <p:pic>
        <p:nvPicPr>
          <p:cNvPr id="5" name="Attēls 5">
            <a:extLst>
              <a:ext uri="{FF2B5EF4-FFF2-40B4-BE49-F238E27FC236}">
                <a16:creationId xmlns:a16="http://schemas.microsoft.com/office/drawing/2014/main" id="{0595DFBD-8FAF-47FF-8309-0AA96DD648E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1960" y="2420888"/>
            <a:ext cx="190203"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aisnstūris 6">
            <a:extLst>
              <a:ext uri="{FF2B5EF4-FFF2-40B4-BE49-F238E27FC236}">
                <a16:creationId xmlns:a16="http://schemas.microsoft.com/office/drawing/2014/main" id="{E77B6FE7-2061-404E-807C-3578A3266C5A}"/>
              </a:ext>
            </a:extLst>
          </p:cNvPr>
          <p:cNvSpPr/>
          <p:nvPr/>
        </p:nvSpPr>
        <p:spPr>
          <a:xfrm>
            <a:off x="9503" y="1638462"/>
            <a:ext cx="5386411" cy="535531"/>
          </a:xfrm>
          <a:prstGeom prst="rect">
            <a:avLst/>
          </a:prstGeom>
          <a:solidFill>
            <a:srgbClr val="B51D74"/>
          </a:solidFill>
        </p:spPr>
        <p:txBody>
          <a:bodyPr wrap="none" anchor="ctr">
            <a:spAutoFit/>
          </a:bodyPr>
          <a:lstStyle/>
          <a:p>
            <a:pPr algn="ctr" defTabSz="514350">
              <a:lnSpc>
                <a:spcPct val="90000"/>
              </a:lnSpc>
              <a:defRPr/>
            </a:pPr>
            <a:r>
              <a:rPr lang="lv-LV" sz="3200" b="1" kern="0">
                <a:solidFill>
                  <a:srgbClr val="FFFFFF"/>
                </a:solidFill>
                <a:latin typeface="Arial" panose="020B0604020202020204" pitchFamily="34" charset="0"/>
                <a:cs typeface="Arial" panose="020B0604020202020204" pitchFamily="34" charset="0"/>
                <a:sym typeface="Helvetica"/>
              </a:rPr>
              <a:t>VIRSPUSĒJA MĀCĪŠANĀS</a:t>
            </a:r>
          </a:p>
        </p:txBody>
      </p:sp>
      <p:sp>
        <p:nvSpPr>
          <p:cNvPr id="7" name="TextBox 6">
            <a:extLst>
              <a:ext uri="{FF2B5EF4-FFF2-40B4-BE49-F238E27FC236}">
                <a16:creationId xmlns:a16="http://schemas.microsoft.com/office/drawing/2014/main" id="{C369648A-8B71-42B3-A537-5B29F6BC08E8}"/>
              </a:ext>
            </a:extLst>
          </p:cNvPr>
          <p:cNvSpPr txBox="1"/>
          <p:nvPr/>
        </p:nvSpPr>
        <p:spPr>
          <a:xfrm>
            <a:off x="3635896" y="3009482"/>
            <a:ext cx="1512168" cy="466281"/>
          </a:xfrm>
          <a:prstGeom prst="rect">
            <a:avLst/>
          </a:prstGeom>
          <a:noFill/>
        </p:spPr>
        <p:txBody>
          <a:bodyPr wrap="square">
            <a:spAutoFit/>
          </a:bodyPr>
          <a:lstStyle/>
          <a:p>
            <a:pPr algn="ctr" defTabSz="514350">
              <a:lnSpc>
                <a:spcPct val="90000"/>
              </a:lnSpc>
              <a:defRPr/>
            </a:pPr>
            <a:r>
              <a:rPr lang="lv-LV" sz="1350" kern="0" dirty="0">
                <a:solidFill>
                  <a:srgbClr val="7C5194"/>
                </a:solidFill>
                <a:latin typeface="Arial" panose="020B0604020202020204" pitchFamily="34" charset="0"/>
                <a:cs typeface="Arial" panose="020B0604020202020204" pitchFamily="34" charset="0"/>
                <a:sym typeface="Helvetica"/>
              </a:rPr>
              <a:t>viens </a:t>
            </a:r>
            <a:r>
              <a:rPr lang="lv-LV" sz="1350" kern="0" dirty="0" err="1">
                <a:solidFill>
                  <a:srgbClr val="7C5194"/>
                </a:solidFill>
                <a:latin typeface="Arial" panose="020B0604020202020204" pitchFamily="34" charset="0"/>
                <a:cs typeface="Arial" panose="020B0604020202020204" pitchFamily="34" charset="0"/>
                <a:sym typeface="Helvetica"/>
              </a:rPr>
              <a:t>struktūrelements</a:t>
            </a:r>
            <a:endParaRPr lang="lv-LV" sz="1350" kern="0" dirty="0">
              <a:solidFill>
                <a:srgbClr val="7C5194"/>
              </a:solidFill>
              <a:latin typeface="Arial" panose="020B0604020202020204" pitchFamily="34" charset="0"/>
              <a:cs typeface="Arial" panose="020B0604020202020204" pitchFamily="34" charset="0"/>
              <a:sym typeface="Helvetica"/>
            </a:endParaRPr>
          </a:p>
        </p:txBody>
      </p:sp>
      <p:sp>
        <p:nvSpPr>
          <p:cNvPr id="8" name="TextBox 7">
            <a:extLst>
              <a:ext uri="{FF2B5EF4-FFF2-40B4-BE49-F238E27FC236}">
                <a16:creationId xmlns:a16="http://schemas.microsoft.com/office/drawing/2014/main" id="{35E2EC3A-A908-4EC6-8088-4672239572D9}"/>
              </a:ext>
            </a:extLst>
          </p:cNvPr>
          <p:cNvSpPr txBox="1"/>
          <p:nvPr/>
        </p:nvSpPr>
        <p:spPr>
          <a:xfrm>
            <a:off x="5364088" y="3009482"/>
            <a:ext cx="2232247" cy="466281"/>
          </a:xfrm>
          <a:prstGeom prst="rect">
            <a:avLst/>
          </a:prstGeom>
          <a:noFill/>
        </p:spPr>
        <p:txBody>
          <a:bodyPr wrap="square">
            <a:spAutoFit/>
          </a:bodyPr>
          <a:lstStyle/>
          <a:p>
            <a:pPr algn="ctr" defTabSz="514350">
              <a:lnSpc>
                <a:spcPct val="90000"/>
              </a:lnSpc>
              <a:defRPr/>
            </a:pPr>
            <a:r>
              <a:rPr lang="lv-LV" sz="1350" kern="0" dirty="0">
                <a:solidFill>
                  <a:srgbClr val="7C5194"/>
                </a:solidFill>
                <a:latin typeface="Arial" panose="020B0604020202020204" pitchFamily="34" charset="0"/>
                <a:cs typeface="Arial" panose="020B0604020202020204" pitchFamily="34" charset="0"/>
                <a:sym typeface="Helvetica"/>
              </a:rPr>
              <a:t>vairāki nesaistīti </a:t>
            </a:r>
            <a:r>
              <a:rPr lang="lv-LV" sz="1350" kern="0" dirty="0" err="1">
                <a:solidFill>
                  <a:srgbClr val="7C5194"/>
                </a:solidFill>
                <a:latin typeface="Arial" panose="020B0604020202020204" pitchFamily="34" charset="0"/>
                <a:cs typeface="Arial" panose="020B0604020202020204" pitchFamily="34" charset="0"/>
                <a:sym typeface="Helvetica"/>
              </a:rPr>
              <a:t>struktūrelementi</a:t>
            </a:r>
            <a:endParaRPr lang="lv-LV" sz="1350" kern="0" dirty="0">
              <a:solidFill>
                <a:srgbClr val="7C5194"/>
              </a:solidFill>
              <a:latin typeface="Arial" panose="020B0604020202020204" pitchFamily="34" charset="0"/>
              <a:cs typeface="Arial" panose="020B0604020202020204" pitchFamily="34" charset="0"/>
              <a:sym typeface="Helvetica"/>
            </a:endParaRPr>
          </a:p>
        </p:txBody>
      </p:sp>
      <p:sp>
        <p:nvSpPr>
          <p:cNvPr id="9" name="TextBox 8">
            <a:extLst>
              <a:ext uri="{FF2B5EF4-FFF2-40B4-BE49-F238E27FC236}">
                <a16:creationId xmlns:a16="http://schemas.microsoft.com/office/drawing/2014/main" id="{91A21411-7E1D-4898-834F-C53F3D33EA2C}"/>
              </a:ext>
            </a:extLst>
          </p:cNvPr>
          <p:cNvSpPr txBox="1"/>
          <p:nvPr/>
        </p:nvSpPr>
        <p:spPr>
          <a:xfrm>
            <a:off x="2400387" y="5843040"/>
            <a:ext cx="1565374" cy="653256"/>
          </a:xfrm>
          <a:prstGeom prst="rect">
            <a:avLst/>
          </a:prstGeom>
          <a:noFill/>
        </p:spPr>
        <p:txBody>
          <a:bodyPr>
            <a:spAutoFit/>
          </a:bodyPr>
          <a:lstStyle/>
          <a:p>
            <a:pPr algn="ctr" defTabSz="514350">
              <a:lnSpc>
                <a:spcPct val="90000"/>
              </a:lnSpc>
              <a:defRPr/>
            </a:pPr>
            <a:r>
              <a:rPr lang="lv-LV" sz="1350" kern="0" err="1">
                <a:solidFill>
                  <a:srgbClr val="7C5194"/>
                </a:solidFill>
                <a:latin typeface="Arial" panose="020B0604020202020204" pitchFamily="34" charset="0"/>
                <a:cs typeface="Arial" panose="020B0604020202020204" pitchFamily="34" charset="0"/>
                <a:sym typeface="Helvetica"/>
              </a:rPr>
              <a:t>struktūrelementi</a:t>
            </a:r>
            <a:r>
              <a:rPr lang="lv-LV" sz="1350" kern="0">
                <a:solidFill>
                  <a:srgbClr val="7C5194"/>
                </a:solidFill>
                <a:latin typeface="Arial" panose="020B0604020202020204" pitchFamily="34" charset="0"/>
                <a:cs typeface="Arial" panose="020B0604020202020204" pitchFamily="34" charset="0"/>
                <a:sym typeface="Helvetica"/>
              </a:rPr>
              <a:t>, saistīti kopējā struktūrā</a:t>
            </a:r>
          </a:p>
        </p:txBody>
      </p:sp>
      <p:sp>
        <p:nvSpPr>
          <p:cNvPr id="10" name="TextBox 9">
            <a:extLst>
              <a:ext uri="{FF2B5EF4-FFF2-40B4-BE49-F238E27FC236}">
                <a16:creationId xmlns:a16="http://schemas.microsoft.com/office/drawing/2014/main" id="{2EB985B9-4773-4A43-854A-DD945930030D}"/>
              </a:ext>
            </a:extLst>
          </p:cNvPr>
          <p:cNvSpPr txBox="1"/>
          <p:nvPr/>
        </p:nvSpPr>
        <p:spPr>
          <a:xfrm>
            <a:off x="5220072" y="5805264"/>
            <a:ext cx="1846944" cy="466281"/>
          </a:xfrm>
          <a:prstGeom prst="rect">
            <a:avLst/>
          </a:prstGeom>
          <a:noFill/>
        </p:spPr>
        <p:txBody>
          <a:bodyPr wrap="square">
            <a:spAutoFit/>
          </a:bodyPr>
          <a:lstStyle/>
          <a:p>
            <a:pPr algn="ctr" defTabSz="514350">
              <a:lnSpc>
                <a:spcPct val="90000"/>
              </a:lnSpc>
              <a:defRPr/>
            </a:pPr>
            <a:r>
              <a:rPr lang="lv-LV" sz="1350" kern="0" dirty="0">
                <a:solidFill>
                  <a:srgbClr val="7C5194"/>
                </a:solidFill>
                <a:latin typeface="Arial" panose="020B0604020202020204" pitchFamily="34" charset="0"/>
                <a:cs typeface="Arial" panose="020B0604020202020204" pitchFamily="34" charset="0"/>
                <a:sym typeface="Helvetica"/>
              </a:rPr>
              <a:t>paplašināta abstrakcija</a:t>
            </a:r>
          </a:p>
        </p:txBody>
      </p:sp>
      <p:grpSp>
        <p:nvGrpSpPr>
          <p:cNvPr id="3" name="Grupa 11">
            <a:extLst>
              <a:ext uri="{FF2B5EF4-FFF2-40B4-BE49-F238E27FC236}">
                <a16:creationId xmlns:a16="http://schemas.microsoft.com/office/drawing/2014/main" id="{A2C20C4A-5739-4E6C-A411-1F5D05703199}"/>
              </a:ext>
            </a:extLst>
          </p:cNvPr>
          <p:cNvGrpSpPr>
            <a:grpSpLocks/>
          </p:cNvGrpSpPr>
          <p:nvPr/>
        </p:nvGrpSpPr>
        <p:grpSpPr bwMode="auto">
          <a:xfrm>
            <a:off x="5724128" y="2348880"/>
            <a:ext cx="1944216" cy="650081"/>
            <a:chOff x="8366857" y="2532270"/>
            <a:chExt cx="6250139" cy="1202730"/>
          </a:xfrm>
        </p:grpSpPr>
        <p:pic>
          <p:nvPicPr>
            <p:cNvPr id="12" name="Attēls 69">
              <a:extLst>
                <a:ext uri="{FF2B5EF4-FFF2-40B4-BE49-F238E27FC236}">
                  <a16:creationId xmlns:a16="http://schemas.microsoft.com/office/drawing/2014/main" id="{58260858-4714-4CEC-8C52-6EA690159C1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9076757" y="2875602"/>
              <a:ext cx="1202730" cy="516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upa 70">
              <a:extLst>
                <a:ext uri="{FF2B5EF4-FFF2-40B4-BE49-F238E27FC236}">
                  <a16:creationId xmlns:a16="http://schemas.microsoft.com/office/drawing/2014/main" id="{9C33BE82-DC28-42CE-938B-F0BE68A2BC3A}"/>
                </a:ext>
              </a:extLst>
            </p:cNvPr>
            <p:cNvGrpSpPr>
              <a:grpSpLocks/>
            </p:cNvGrpSpPr>
            <p:nvPr/>
          </p:nvGrpSpPr>
          <p:grpSpPr bwMode="auto">
            <a:xfrm>
              <a:off x="14367394" y="2618179"/>
              <a:ext cx="249602" cy="1041924"/>
              <a:chOff x="7428498" y="2824689"/>
              <a:chExt cx="249602" cy="2254942"/>
            </a:xfrm>
          </p:grpSpPr>
          <p:cxnSp>
            <p:nvCxnSpPr>
              <p:cNvPr id="16" name="Taisns savienotājs 73">
                <a:extLst>
                  <a:ext uri="{FF2B5EF4-FFF2-40B4-BE49-F238E27FC236}">
                    <a16:creationId xmlns:a16="http://schemas.microsoft.com/office/drawing/2014/main" id="{55516565-71C7-423F-BFAB-C2E1D90768A3}"/>
                  </a:ext>
                </a:extLst>
              </p:cNvPr>
              <p:cNvCxnSpPr>
                <a:cxnSpLocks/>
                <a:stCxn id="17" idx="0"/>
                <a:endCxn id="18" idx="4"/>
              </p:cNvCxnSpPr>
              <p:nvPr/>
            </p:nvCxnSpPr>
            <p:spPr>
              <a:xfrm flipV="1">
                <a:off x="7553301" y="3072589"/>
                <a:ext cx="0" cy="175914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7" name="Ovāls 74">
                <a:extLst>
                  <a:ext uri="{FF2B5EF4-FFF2-40B4-BE49-F238E27FC236}">
                    <a16:creationId xmlns:a16="http://schemas.microsoft.com/office/drawing/2014/main" id="{A0E7D8CF-9564-4DC5-A9F5-448F66F29850}"/>
                  </a:ext>
                </a:extLst>
              </p:cNvPr>
              <p:cNvSpPr/>
              <p:nvPr/>
            </p:nvSpPr>
            <p:spPr>
              <a:xfrm>
                <a:off x="7428498" y="4831730"/>
                <a:ext cx="249602" cy="247901"/>
              </a:xfrm>
              <a:prstGeom prst="ellipse">
                <a:avLst/>
              </a:prstGeom>
              <a:no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18" name="Ovāls 75">
                <a:extLst>
                  <a:ext uri="{FF2B5EF4-FFF2-40B4-BE49-F238E27FC236}">
                    <a16:creationId xmlns:a16="http://schemas.microsoft.com/office/drawing/2014/main" id="{B5B91270-D6F3-4C3B-A467-4249E578D38B}"/>
                  </a:ext>
                </a:extLst>
              </p:cNvPr>
              <p:cNvSpPr/>
              <p:nvPr/>
            </p:nvSpPr>
            <p:spPr>
              <a:xfrm>
                <a:off x="7428498" y="2824689"/>
                <a:ext cx="249602" cy="247901"/>
              </a:xfrm>
              <a:prstGeom prst="ellipse">
                <a:avLst/>
              </a:prstGeom>
              <a:no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grpSp>
        <p:pic>
          <p:nvPicPr>
            <p:cNvPr id="14" name="Attēls 71">
              <a:extLst>
                <a:ext uri="{FF2B5EF4-FFF2-40B4-BE49-F238E27FC236}">
                  <a16:creationId xmlns:a16="http://schemas.microsoft.com/office/drawing/2014/main" id="{DE196B65-9D25-4F78-953C-BC30703CF54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77518" y="2758407"/>
              <a:ext cx="468670" cy="749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Attēls 72">
              <a:extLst>
                <a:ext uri="{FF2B5EF4-FFF2-40B4-BE49-F238E27FC236}">
                  <a16:creationId xmlns:a16="http://schemas.microsoft.com/office/drawing/2014/main" id="{62E9F158-C227-4814-B01D-B099DA9E258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66857" y="2758854"/>
              <a:ext cx="698713" cy="69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Grupa 12">
            <a:extLst>
              <a:ext uri="{FF2B5EF4-FFF2-40B4-BE49-F238E27FC236}">
                <a16:creationId xmlns:a16="http://schemas.microsoft.com/office/drawing/2014/main" id="{72DBDC64-646B-4ADA-AB43-8F62BE68F758}"/>
              </a:ext>
            </a:extLst>
          </p:cNvPr>
          <p:cNvGrpSpPr>
            <a:grpSpLocks/>
          </p:cNvGrpSpPr>
          <p:nvPr/>
        </p:nvGrpSpPr>
        <p:grpSpPr bwMode="auto">
          <a:xfrm>
            <a:off x="2512900" y="4609551"/>
            <a:ext cx="1445717" cy="1188244"/>
            <a:chOff x="3888952" y="3182126"/>
            <a:chExt cx="2892528" cy="1782871"/>
          </a:xfrm>
        </p:grpSpPr>
        <p:cxnSp>
          <p:nvCxnSpPr>
            <p:cNvPr id="20" name="Taisns savienotājs 55">
              <a:extLst>
                <a:ext uri="{FF2B5EF4-FFF2-40B4-BE49-F238E27FC236}">
                  <a16:creationId xmlns:a16="http://schemas.microsoft.com/office/drawing/2014/main" id="{1699707E-0362-403F-B46E-D7E9854265EE}"/>
                </a:ext>
              </a:extLst>
            </p:cNvPr>
            <p:cNvCxnSpPr>
              <a:stCxn id="25" idx="4"/>
              <a:endCxn id="26" idx="0"/>
            </p:cNvCxnSpPr>
            <p:nvPr/>
          </p:nvCxnSpPr>
          <p:spPr>
            <a:xfrm flipH="1">
              <a:off x="3944336" y="3514405"/>
              <a:ext cx="3573" cy="1191558"/>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 name="Taisns savienotājs 56">
              <a:extLst>
                <a:ext uri="{FF2B5EF4-FFF2-40B4-BE49-F238E27FC236}">
                  <a16:creationId xmlns:a16="http://schemas.microsoft.com/office/drawing/2014/main" id="{700E5862-6738-4963-BFC8-B30E1E46E29C}"/>
                </a:ext>
              </a:extLst>
            </p:cNvPr>
            <p:cNvCxnSpPr>
              <a:stCxn id="26" idx="6"/>
              <a:endCxn id="27" idx="2"/>
            </p:cNvCxnSpPr>
            <p:nvPr/>
          </p:nvCxnSpPr>
          <p:spPr>
            <a:xfrm>
              <a:off x="3999722" y="4761342"/>
              <a:ext cx="2424435"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Attēls 57">
              <a:extLst>
                <a:ext uri="{FF2B5EF4-FFF2-40B4-BE49-F238E27FC236}">
                  <a16:creationId xmlns:a16="http://schemas.microsoft.com/office/drawing/2014/main" id="{A2F97EA3-9BA3-4EFC-ABFF-FE6113D8623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95748" y="4545897"/>
              <a:ext cx="97674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3" name="Taisns savienotājs 58">
              <a:extLst>
                <a:ext uri="{FF2B5EF4-FFF2-40B4-BE49-F238E27FC236}">
                  <a16:creationId xmlns:a16="http://schemas.microsoft.com/office/drawing/2014/main" id="{0A0869F3-A3E8-43C7-BDF1-AF06C4D0FE20}"/>
                </a:ext>
              </a:extLst>
            </p:cNvPr>
            <p:cNvCxnSpPr>
              <a:stCxn id="27" idx="0"/>
              <a:endCxn id="33" idx="0"/>
            </p:cNvCxnSpPr>
            <p:nvPr/>
          </p:nvCxnSpPr>
          <p:spPr>
            <a:xfrm flipH="1" flipV="1">
              <a:off x="6479543" y="4555901"/>
              <a:ext cx="0" cy="150061"/>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Taisns savienotājs 59">
              <a:extLst>
                <a:ext uri="{FF2B5EF4-FFF2-40B4-BE49-F238E27FC236}">
                  <a16:creationId xmlns:a16="http://schemas.microsoft.com/office/drawing/2014/main" id="{58A94737-C43C-4827-84CC-094FF62F1F72}"/>
                </a:ext>
              </a:extLst>
            </p:cNvPr>
            <p:cNvCxnSpPr>
              <a:stCxn id="25" idx="6"/>
              <a:endCxn id="30" idx="2"/>
            </p:cNvCxnSpPr>
            <p:nvPr/>
          </p:nvCxnSpPr>
          <p:spPr>
            <a:xfrm>
              <a:off x="4003295" y="3459024"/>
              <a:ext cx="2420862"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5" name="Ovāls 60">
              <a:extLst>
                <a:ext uri="{FF2B5EF4-FFF2-40B4-BE49-F238E27FC236}">
                  <a16:creationId xmlns:a16="http://schemas.microsoft.com/office/drawing/2014/main" id="{4EE3F27E-72A0-4211-B8B7-59B0FAAA2609}"/>
                </a:ext>
              </a:extLst>
            </p:cNvPr>
            <p:cNvSpPr/>
            <p:nvPr/>
          </p:nvSpPr>
          <p:spPr>
            <a:xfrm>
              <a:off x="3892525" y="3403645"/>
              <a:ext cx="110770" cy="110760"/>
            </a:xfrm>
            <a:prstGeom prst="ellipse">
              <a:avLst/>
            </a:prstGeom>
            <a:no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26" name="Ovāls 61">
              <a:extLst>
                <a:ext uri="{FF2B5EF4-FFF2-40B4-BE49-F238E27FC236}">
                  <a16:creationId xmlns:a16="http://schemas.microsoft.com/office/drawing/2014/main" id="{9D005FDF-959A-45BD-BC09-1BF5CC9FE092}"/>
                </a:ext>
              </a:extLst>
            </p:cNvPr>
            <p:cNvSpPr/>
            <p:nvPr/>
          </p:nvSpPr>
          <p:spPr>
            <a:xfrm>
              <a:off x="3888952" y="4705962"/>
              <a:ext cx="110770" cy="110760"/>
            </a:xfrm>
            <a:prstGeom prst="ellipse">
              <a:avLst/>
            </a:prstGeom>
            <a:no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27" name="Ovāls 62">
              <a:extLst>
                <a:ext uri="{FF2B5EF4-FFF2-40B4-BE49-F238E27FC236}">
                  <a16:creationId xmlns:a16="http://schemas.microsoft.com/office/drawing/2014/main" id="{C5D53E2A-D3B7-4438-B532-F72F03AE32D5}"/>
                </a:ext>
              </a:extLst>
            </p:cNvPr>
            <p:cNvSpPr/>
            <p:nvPr/>
          </p:nvSpPr>
          <p:spPr>
            <a:xfrm>
              <a:off x="6424157" y="4705962"/>
              <a:ext cx="110770" cy="110760"/>
            </a:xfrm>
            <a:prstGeom prst="ellipse">
              <a:avLst/>
            </a:prstGeom>
            <a:no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pic>
          <p:nvPicPr>
            <p:cNvPr id="28" name="Attēls 63">
              <a:extLst>
                <a:ext uri="{FF2B5EF4-FFF2-40B4-BE49-F238E27FC236}">
                  <a16:creationId xmlns:a16="http://schemas.microsoft.com/office/drawing/2014/main" id="{74238E37-C8D4-4899-A944-2A80244A7A4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59181" y="3182126"/>
              <a:ext cx="541273" cy="5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9" name="Taisns savienotājs 64">
              <a:extLst>
                <a:ext uri="{FF2B5EF4-FFF2-40B4-BE49-F238E27FC236}">
                  <a16:creationId xmlns:a16="http://schemas.microsoft.com/office/drawing/2014/main" id="{7CC2A55D-7527-4651-B983-55DFC5DE10F8}"/>
                </a:ext>
              </a:extLst>
            </p:cNvPr>
            <p:cNvCxnSpPr>
              <a:stCxn id="30" idx="4"/>
              <a:endCxn id="32" idx="4"/>
            </p:cNvCxnSpPr>
            <p:nvPr/>
          </p:nvCxnSpPr>
          <p:spPr>
            <a:xfrm flipH="1">
              <a:off x="6479543" y="3514405"/>
              <a:ext cx="0" cy="117905"/>
            </a:xfrm>
            <a:prstGeom prst="line">
              <a:avLst/>
            </a:prstGeom>
            <a:ln w="28575">
              <a:solidFill>
                <a:srgbClr val="AFABAB"/>
              </a:solidFill>
            </a:ln>
          </p:spPr>
          <p:style>
            <a:lnRef idx="1">
              <a:schemeClr val="accent1"/>
            </a:lnRef>
            <a:fillRef idx="0">
              <a:schemeClr val="accent1"/>
            </a:fillRef>
            <a:effectRef idx="0">
              <a:schemeClr val="accent1"/>
            </a:effectRef>
            <a:fontRef idx="minor">
              <a:schemeClr val="tx1"/>
            </a:fontRef>
          </p:style>
        </p:cxnSp>
        <p:sp>
          <p:nvSpPr>
            <p:cNvPr id="30" name="Ovāls 65">
              <a:extLst>
                <a:ext uri="{FF2B5EF4-FFF2-40B4-BE49-F238E27FC236}">
                  <a16:creationId xmlns:a16="http://schemas.microsoft.com/office/drawing/2014/main" id="{E5CC3862-B0EA-4BB9-8487-8FDE5F9D400E}"/>
                </a:ext>
              </a:extLst>
            </p:cNvPr>
            <p:cNvSpPr/>
            <p:nvPr/>
          </p:nvSpPr>
          <p:spPr>
            <a:xfrm>
              <a:off x="6424157" y="3403645"/>
              <a:ext cx="110770" cy="110760"/>
            </a:xfrm>
            <a:prstGeom prst="ellipse">
              <a:avLst/>
            </a:prstGeom>
            <a:no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pic>
          <p:nvPicPr>
            <p:cNvPr id="31" name="Attēls 66">
              <a:extLst>
                <a:ext uri="{FF2B5EF4-FFF2-40B4-BE49-F238E27FC236}">
                  <a16:creationId xmlns:a16="http://schemas.microsoft.com/office/drawing/2014/main" id="{52CB4513-3655-48D5-A953-889413815A2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177097" y="3714323"/>
              <a:ext cx="604383" cy="720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Ovāls 67">
              <a:extLst>
                <a:ext uri="{FF2B5EF4-FFF2-40B4-BE49-F238E27FC236}">
                  <a16:creationId xmlns:a16="http://schemas.microsoft.com/office/drawing/2014/main" id="{55BDF30C-41E2-4D3A-A19B-2065BEB2F5CB}"/>
                </a:ext>
              </a:extLst>
            </p:cNvPr>
            <p:cNvSpPr/>
            <p:nvPr/>
          </p:nvSpPr>
          <p:spPr>
            <a:xfrm flipV="1">
              <a:off x="6458103" y="3632310"/>
              <a:ext cx="42879" cy="42875"/>
            </a:xfrm>
            <a:prstGeom prst="ellipse">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33" name="Ovāls 68">
              <a:extLst>
                <a:ext uri="{FF2B5EF4-FFF2-40B4-BE49-F238E27FC236}">
                  <a16:creationId xmlns:a16="http://schemas.microsoft.com/office/drawing/2014/main" id="{9B8773AC-9B48-4BC2-8188-7FED43DED306}"/>
                </a:ext>
              </a:extLst>
            </p:cNvPr>
            <p:cNvSpPr/>
            <p:nvPr/>
          </p:nvSpPr>
          <p:spPr>
            <a:xfrm flipV="1">
              <a:off x="6458103" y="4513026"/>
              <a:ext cx="42879" cy="42875"/>
            </a:xfrm>
            <a:prstGeom prst="ellipse">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grpSp>
      <p:grpSp>
        <p:nvGrpSpPr>
          <p:cNvPr id="19" name="Grupa 13">
            <a:extLst>
              <a:ext uri="{FF2B5EF4-FFF2-40B4-BE49-F238E27FC236}">
                <a16:creationId xmlns:a16="http://schemas.microsoft.com/office/drawing/2014/main" id="{5E0C73DD-CD3E-425B-A8B4-2A54E537E038}"/>
              </a:ext>
            </a:extLst>
          </p:cNvPr>
          <p:cNvGrpSpPr>
            <a:grpSpLocks/>
          </p:cNvGrpSpPr>
          <p:nvPr/>
        </p:nvGrpSpPr>
        <p:grpSpPr bwMode="auto">
          <a:xfrm>
            <a:off x="5243205" y="4352291"/>
            <a:ext cx="3145219" cy="1820464"/>
            <a:chOff x="5765258" y="2861640"/>
            <a:chExt cx="8867960" cy="3656557"/>
          </a:xfrm>
        </p:grpSpPr>
        <p:grpSp>
          <p:nvGrpSpPr>
            <p:cNvPr id="34" name="Grupa 27">
              <a:extLst>
                <a:ext uri="{FF2B5EF4-FFF2-40B4-BE49-F238E27FC236}">
                  <a16:creationId xmlns:a16="http://schemas.microsoft.com/office/drawing/2014/main" id="{DADF9937-B418-47AB-B462-94B04EC61D5D}"/>
                </a:ext>
              </a:extLst>
            </p:cNvPr>
            <p:cNvGrpSpPr>
              <a:grpSpLocks/>
            </p:cNvGrpSpPr>
            <p:nvPr/>
          </p:nvGrpSpPr>
          <p:grpSpPr bwMode="auto">
            <a:xfrm>
              <a:off x="5765258" y="3479852"/>
              <a:ext cx="8867960" cy="3038345"/>
              <a:chOff x="3041782" y="-944141"/>
              <a:chExt cx="23137605" cy="3038345"/>
            </a:xfrm>
          </p:grpSpPr>
          <p:cxnSp>
            <p:nvCxnSpPr>
              <p:cNvPr id="61" name="Taisns savienotājs 53">
                <a:extLst>
                  <a:ext uri="{FF2B5EF4-FFF2-40B4-BE49-F238E27FC236}">
                    <a16:creationId xmlns:a16="http://schemas.microsoft.com/office/drawing/2014/main" id="{2EB40CC0-CB51-44AA-975F-4701A89FA3B4}"/>
                  </a:ext>
                </a:extLst>
              </p:cNvPr>
              <p:cNvCxnSpPr>
                <a:cxnSpLocks/>
              </p:cNvCxnSpPr>
              <p:nvPr/>
            </p:nvCxnSpPr>
            <p:spPr>
              <a:xfrm>
                <a:off x="20317909" y="-944141"/>
                <a:ext cx="5861478"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62" name="Ovāls 54">
                <a:extLst>
                  <a:ext uri="{FF2B5EF4-FFF2-40B4-BE49-F238E27FC236}">
                    <a16:creationId xmlns:a16="http://schemas.microsoft.com/office/drawing/2014/main" id="{C03E7005-635E-4D6C-BC67-CB26F10A434F}"/>
                  </a:ext>
                </a:extLst>
              </p:cNvPr>
              <p:cNvSpPr/>
              <p:nvPr/>
            </p:nvSpPr>
            <p:spPr>
              <a:xfrm>
                <a:off x="3041782" y="1844585"/>
                <a:ext cx="249425" cy="249619"/>
              </a:xfrm>
              <a:prstGeom prst="ellipse">
                <a:avLst/>
              </a:prstGeom>
              <a:no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grpSp>
        <p:pic>
          <p:nvPicPr>
            <p:cNvPr id="36" name="Attēls 28">
              <a:extLst>
                <a:ext uri="{FF2B5EF4-FFF2-40B4-BE49-F238E27FC236}">
                  <a16:creationId xmlns:a16="http://schemas.microsoft.com/office/drawing/2014/main" id="{EC2FE1C4-39DD-47E9-8B9A-66F9C170E76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57328" y="4971886"/>
              <a:ext cx="724655" cy="723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7" name="Taisns savienotājs 29">
              <a:extLst>
                <a:ext uri="{FF2B5EF4-FFF2-40B4-BE49-F238E27FC236}">
                  <a16:creationId xmlns:a16="http://schemas.microsoft.com/office/drawing/2014/main" id="{6DA72EB1-9710-42D0-8AF8-591915E07C4C}"/>
                </a:ext>
              </a:extLst>
            </p:cNvPr>
            <p:cNvCxnSpPr>
              <a:stCxn id="39" idx="0"/>
              <a:endCxn id="38" idx="0"/>
            </p:cNvCxnSpPr>
            <p:nvPr/>
          </p:nvCxnSpPr>
          <p:spPr>
            <a:xfrm>
              <a:off x="8164744" y="5178981"/>
              <a:ext cx="0" cy="93267"/>
            </a:xfrm>
            <a:prstGeom prst="line">
              <a:avLst/>
            </a:prstGeom>
            <a:ln w="28575">
              <a:solidFill>
                <a:srgbClr val="AFABAB"/>
              </a:solidFill>
            </a:ln>
          </p:spPr>
          <p:style>
            <a:lnRef idx="1">
              <a:schemeClr val="accent1"/>
            </a:lnRef>
            <a:fillRef idx="0">
              <a:schemeClr val="accent1"/>
            </a:fillRef>
            <a:effectRef idx="0">
              <a:schemeClr val="accent1"/>
            </a:effectRef>
            <a:fontRef idx="minor">
              <a:schemeClr val="tx1"/>
            </a:fontRef>
          </p:style>
        </p:cxnSp>
        <p:sp>
          <p:nvSpPr>
            <p:cNvPr id="38" name="Ovāls 30">
              <a:extLst>
                <a:ext uri="{FF2B5EF4-FFF2-40B4-BE49-F238E27FC236}">
                  <a16:creationId xmlns:a16="http://schemas.microsoft.com/office/drawing/2014/main" id="{F00B3A2F-7318-45B7-8700-378A0D9EDD4F}"/>
                </a:ext>
              </a:extLst>
            </p:cNvPr>
            <p:cNvSpPr/>
            <p:nvPr/>
          </p:nvSpPr>
          <p:spPr>
            <a:xfrm>
              <a:off x="8107386" y="5272248"/>
              <a:ext cx="114716" cy="114791"/>
            </a:xfrm>
            <a:prstGeom prst="ellipse">
              <a:avLst/>
            </a:prstGeom>
            <a:noFill/>
            <a:ln w="5715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39" name="Ovāls 31">
              <a:extLst>
                <a:ext uri="{FF2B5EF4-FFF2-40B4-BE49-F238E27FC236}">
                  <a16:creationId xmlns:a16="http://schemas.microsoft.com/office/drawing/2014/main" id="{65CA8258-56CA-4E40-877A-F07FEBEF1148}"/>
                </a:ext>
              </a:extLst>
            </p:cNvPr>
            <p:cNvSpPr/>
            <p:nvPr/>
          </p:nvSpPr>
          <p:spPr>
            <a:xfrm flipV="1">
              <a:off x="8143234" y="5135935"/>
              <a:ext cx="45409" cy="43047"/>
            </a:xfrm>
            <a:prstGeom prst="ellipse">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grpSp>
          <p:nvGrpSpPr>
            <p:cNvPr id="35" name="Grupa 32">
              <a:extLst>
                <a:ext uri="{FF2B5EF4-FFF2-40B4-BE49-F238E27FC236}">
                  <a16:creationId xmlns:a16="http://schemas.microsoft.com/office/drawing/2014/main" id="{8F515E87-3E4C-4F32-8A3A-171B64BD3F0B}"/>
                </a:ext>
              </a:extLst>
            </p:cNvPr>
            <p:cNvGrpSpPr>
              <a:grpSpLocks/>
            </p:cNvGrpSpPr>
            <p:nvPr/>
          </p:nvGrpSpPr>
          <p:grpSpPr bwMode="auto">
            <a:xfrm>
              <a:off x="7204302" y="2861640"/>
              <a:ext cx="1868617" cy="2213881"/>
              <a:chOff x="9667249" y="3033906"/>
              <a:chExt cx="2299836" cy="2724776"/>
            </a:xfrm>
          </p:grpSpPr>
          <p:pic>
            <p:nvPicPr>
              <p:cNvPr id="41" name="Attēls 33">
                <a:extLst>
                  <a:ext uri="{FF2B5EF4-FFF2-40B4-BE49-F238E27FC236}">
                    <a16:creationId xmlns:a16="http://schemas.microsoft.com/office/drawing/2014/main" id="{315D18F4-5B86-4FC9-A967-88CE8D32226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808542" y="3033906"/>
                <a:ext cx="2082398" cy="272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Attēls 34">
                <a:extLst>
                  <a:ext uri="{FF2B5EF4-FFF2-40B4-BE49-F238E27FC236}">
                    <a16:creationId xmlns:a16="http://schemas.microsoft.com/office/drawing/2014/main" id="{688AC027-A997-4A8D-B571-0A24D20DAB6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048228">
                <a:off x="10032026" y="3776290"/>
                <a:ext cx="493086" cy="1033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Attēls 35">
                <a:extLst>
                  <a:ext uri="{FF2B5EF4-FFF2-40B4-BE49-F238E27FC236}">
                    <a16:creationId xmlns:a16="http://schemas.microsoft.com/office/drawing/2014/main" id="{B7D36751-B368-495F-A111-C256E8828F8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1713007">
                <a:off x="11144351" y="3795306"/>
                <a:ext cx="493635" cy="1062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Attēls 36">
                <a:extLst>
                  <a:ext uri="{FF2B5EF4-FFF2-40B4-BE49-F238E27FC236}">
                    <a16:creationId xmlns:a16="http://schemas.microsoft.com/office/drawing/2014/main" id="{9E0742C9-BCA4-4505-890B-2900B244BC67}"/>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0603198" y="3955753"/>
                <a:ext cx="493086" cy="102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0" name="Grupa 37">
                <a:extLst>
                  <a:ext uri="{FF2B5EF4-FFF2-40B4-BE49-F238E27FC236}">
                    <a16:creationId xmlns:a16="http://schemas.microsoft.com/office/drawing/2014/main" id="{C751B756-CB5C-45BD-BBF8-ED92864EAB41}"/>
                  </a:ext>
                </a:extLst>
              </p:cNvPr>
              <p:cNvGrpSpPr>
                <a:grpSpLocks/>
              </p:cNvGrpSpPr>
              <p:nvPr/>
            </p:nvGrpSpPr>
            <p:grpSpPr bwMode="auto">
              <a:xfrm rot="-8700592">
                <a:off x="9667249" y="4034799"/>
                <a:ext cx="807533" cy="868145"/>
                <a:chOff x="2893140" y="263493"/>
                <a:chExt cx="4314088" cy="4574971"/>
              </a:xfrm>
            </p:grpSpPr>
            <p:sp>
              <p:nvSpPr>
                <p:cNvPr id="56" name="Trapezoid 79">
                  <a:extLst>
                    <a:ext uri="{FF2B5EF4-FFF2-40B4-BE49-F238E27FC236}">
                      <a16:creationId xmlns:a16="http://schemas.microsoft.com/office/drawing/2014/main" id="{305BF258-37D3-49F5-B172-1F013BFA9A15}"/>
                    </a:ext>
                  </a:extLst>
                </p:cNvPr>
                <p:cNvSpPr/>
                <p:nvPr/>
              </p:nvSpPr>
              <p:spPr>
                <a:xfrm flipV="1">
                  <a:off x="4497321" y="263493"/>
                  <a:ext cx="251425" cy="697988"/>
                </a:xfrm>
                <a:prstGeom prst="trapezoid">
                  <a:avLst>
                    <a:gd name="adj" fmla="val 29093"/>
                  </a:avLst>
                </a:prstGeom>
                <a:solidFill>
                  <a:srgbClr val="27AE9B"/>
                </a:solidFill>
                <a:ln w="28575" cap="rnd">
                  <a:solidFill>
                    <a:srgbClr val="27AE9B"/>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57" name="Trapezoid 101">
                  <a:extLst>
                    <a:ext uri="{FF2B5EF4-FFF2-40B4-BE49-F238E27FC236}">
                      <a16:creationId xmlns:a16="http://schemas.microsoft.com/office/drawing/2014/main" id="{999FE03E-CAB4-492B-A30B-F34655CD7FBE}"/>
                    </a:ext>
                  </a:extLst>
                </p:cNvPr>
                <p:cNvSpPr/>
                <p:nvPr/>
              </p:nvSpPr>
              <p:spPr>
                <a:xfrm rot="5400000" flipH="1" flipV="1">
                  <a:off x="6737538" y="2509242"/>
                  <a:ext cx="263681" cy="675699"/>
                </a:xfrm>
                <a:prstGeom prst="trapezoid">
                  <a:avLst>
                    <a:gd name="adj" fmla="val 29093"/>
                  </a:avLst>
                </a:prstGeom>
                <a:solidFill>
                  <a:srgbClr val="27AE9B"/>
                </a:solidFill>
                <a:ln w="28575" cap="rnd">
                  <a:solidFill>
                    <a:srgbClr val="27AE9B"/>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58" name="Trapezoid 102">
                  <a:extLst>
                    <a:ext uri="{FF2B5EF4-FFF2-40B4-BE49-F238E27FC236}">
                      <a16:creationId xmlns:a16="http://schemas.microsoft.com/office/drawing/2014/main" id="{231CC7DE-DA25-4B8F-A884-DC2B229E43DC}"/>
                    </a:ext>
                  </a:extLst>
                </p:cNvPr>
                <p:cNvSpPr/>
                <p:nvPr/>
              </p:nvSpPr>
              <p:spPr>
                <a:xfrm rot="2400000" flipV="1">
                  <a:off x="6228651" y="917316"/>
                  <a:ext cx="267134" cy="697998"/>
                </a:xfrm>
                <a:prstGeom prst="trapezoid">
                  <a:avLst>
                    <a:gd name="adj" fmla="val 29093"/>
                  </a:avLst>
                </a:prstGeom>
                <a:solidFill>
                  <a:srgbClr val="27AE9B"/>
                </a:solidFill>
                <a:ln w="28575" cap="rnd">
                  <a:solidFill>
                    <a:srgbClr val="27AE9B"/>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59" name="Trapezoid 103">
                  <a:extLst>
                    <a:ext uri="{FF2B5EF4-FFF2-40B4-BE49-F238E27FC236}">
                      <a16:creationId xmlns:a16="http://schemas.microsoft.com/office/drawing/2014/main" id="{34C30977-00E8-4830-BA98-13E38784F84F}"/>
                    </a:ext>
                  </a:extLst>
                </p:cNvPr>
                <p:cNvSpPr/>
                <p:nvPr/>
              </p:nvSpPr>
              <p:spPr>
                <a:xfrm rot="19200000" flipH="1" flipV="1">
                  <a:off x="2893140" y="893071"/>
                  <a:ext cx="267134" cy="697998"/>
                </a:xfrm>
                <a:prstGeom prst="trapezoid">
                  <a:avLst>
                    <a:gd name="adj" fmla="val 29093"/>
                  </a:avLst>
                </a:prstGeom>
                <a:solidFill>
                  <a:srgbClr val="27AE9B"/>
                </a:solidFill>
                <a:ln w="28575" cap="rnd">
                  <a:solidFill>
                    <a:srgbClr val="27AE9B"/>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60" name="Trapezoid 106">
                  <a:extLst>
                    <a:ext uri="{FF2B5EF4-FFF2-40B4-BE49-F238E27FC236}">
                      <a16:creationId xmlns:a16="http://schemas.microsoft.com/office/drawing/2014/main" id="{8A15BEE1-4598-431D-AFEB-A33282E37C33}"/>
                    </a:ext>
                  </a:extLst>
                </p:cNvPr>
                <p:cNvSpPr/>
                <p:nvPr/>
              </p:nvSpPr>
              <p:spPr>
                <a:xfrm rot="19200000">
                  <a:off x="6229962" y="4140476"/>
                  <a:ext cx="251425" cy="697988"/>
                </a:xfrm>
                <a:prstGeom prst="trapezoid">
                  <a:avLst>
                    <a:gd name="adj" fmla="val 29093"/>
                  </a:avLst>
                </a:prstGeom>
                <a:solidFill>
                  <a:srgbClr val="27AE9B"/>
                </a:solidFill>
                <a:ln w="28575" cap="rnd">
                  <a:solidFill>
                    <a:srgbClr val="27AE9B"/>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grpSp>
          <p:grpSp>
            <p:nvGrpSpPr>
              <p:cNvPr id="45" name="Grupa 38">
                <a:extLst>
                  <a:ext uri="{FF2B5EF4-FFF2-40B4-BE49-F238E27FC236}">
                    <a16:creationId xmlns:a16="http://schemas.microsoft.com/office/drawing/2014/main" id="{0BE7AC20-218C-4E1B-8ED9-E9EFA3B34252}"/>
                  </a:ext>
                </a:extLst>
              </p:cNvPr>
              <p:cNvGrpSpPr/>
              <p:nvPr/>
            </p:nvGrpSpPr>
            <p:grpSpPr>
              <a:xfrm rot="8867551">
                <a:off x="11142020" y="4057979"/>
                <a:ext cx="825065" cy="868203"/>
                <a:chOff x="2031422" y="268351"/>
                <a:chExt cx="4407739" cy="4575270"/>
              </a:xfrm>
              <a:solidFill>
                <a:srgbClr val="FF9A00"/>
              </a:solidFill>
            </p:grpSpPr>
            <p:sp>
              <p:nvSpPr>
                <p:cNvPr id="51" name="Trapezoid 79">
                  <a:extLst>
                    <a:ext uri="{FF2B5EF4-FFF2-40B4-BE49-F238E27FC236}">
                      <a16:creationId xmlns:a16="http://schemas.microsoft.com/office/drawing/2014/main" id="{3C3219B5-35A8-4E36-B75D-0C193C086E2C}"/>
                    </a:ext>
                  </a:extLst>
                </p:cNvPr>
                <p:cNvSpPr/>
                <p:nvPr/>
              </p:nvSpPr>
              <p:spPr>
                <a:xfrm flipV="1">
                  <a:off x="4491211" y="268351"/>
                  <a:ext cx="263247" cy="691653"/>
                </a:xfrm>
                <a:prstGeom prst="trapezoid">
                  <a:avLst>
                    <a:gd name="adj" fmla="val 29093"/>
                  </a:avLst>
                </a:prstGeom>
                <a:grpFill/>
                <a:ln w="28575" cap="rnd">
                  <a:solidFill>
                    <a:srgbClr val="FF9A00"/>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52" name="Trapezoid 99">
                  <a:extLst>
                    <a:ext uri="{FF2B5EF4-FFF2-40B4-BE49-F238E27FC236}">
                      <a16:creationId xmlns:a16="http://schemas.microsoft.com/office/drawing/2014/main" id="{901AD5CD-C0C0-4BF5-9A31-87B987DAE4D8}"/>
                    </a:ext>
                  </a:extLst>
                </p:cNvPr>
                <p:cNvSpPr/>
                <p:nvPr/>
              </p:nvSpPr>
              <p:spPr>
                <a:xfrm rot="16200000" flipV="1">
                  <a:off x="2245625" y="2512386"/>
                  <a:ext cx="263247" cy="691653"/>
                </a:xfrm>
                <a:prstGeom prst="trapezoid">
                  <a:avLst>
                    <a:gd name="adj" fmla="val 29093"/>
                  </a:avLst>
                </a:prstGeom>
                <a:grpFill/>
                <a:ln w="28575" cap="rnd">
                  <a:solidFill>
                    <a:srgbClr val="FF9A00"/>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53" name="Trapezoid 102">
                  <a:extLst>
                    <a:ext uri="{FF2B5EF4-FFF2-40B4-BE49-F238E27FC236}">
                      <a16:creationId xmlns:a16="http://schemas.microsoft.com/office/drawing/2014/main" id="{D02F986C-21A9-456D-B5F2-7DBDFFA02B62}"/>
                    </a:ext>
                  </a:extLst>
                </p:cNvPr>
                <p:cNvSpPr/>
                <p:nvPr/>
              </p:nvSpPr>
              <p:spPr>
                <a:xfrm rot="2400000" flipV="1">
                  <a:off x="6175914" y="925287"/>
                  <a:ext cx="263247" cy="691653"/>
                </a:xfrm>
                <a:prstGeom prst="trapezoid">
                  <a:avLst>
                    <a:gd name="adj" fmla="val 29093"/>
                  </a:avLst>
                </a:prstGeom>
                <a:grpFill/>
                <a:ln w="28575" cap="rnd">
                  <a:solidFill>
                    <a:srgbClr val="FF9A00"/>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54" name="Trapezoid 103">
                  <a:extLst>
                    <a:ext uri="{FF2B5EF4-FFF2-40B4-BE49-F238E27FC236}">
                      <a16:creationId xmlns:a16="http://schemas.microsoft.com/office/drawing/2014/main" id="{4BA86AC9-F36F-43B7-B562-CF356DB55BA4}"/>
                    </a:ext>
                  </a:extLst>
                </p:cNvPr>
                <p:cNvSpPr/>
                <p:nvPr/>
              </p:nvSpPr>
              <p:spPr>
                <a:xfrm rot="19200000" flipH="1" flipV="1">
                  <a:off x="2845162" y="925285"/>
                  <a:ext cx="263247" cy="691653"/>
                </a:xfrm>
                <a:prstGeom prst="trapezoid">
                  <a:avLst>
                    <a:gd name="adj" fmla="val 29093"/>
                  </a:avLst>
                </a:prstGeom>
                <a:grpFill/>
                <a:ln w="28575" cap="rnd">
                  <a:solidFill>
                    <a:srgbClr val="FF9A00"/>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55" name="Trapezoid 104">
                  <a:extLst>
                    <a:ext uri="{FF2B5EF4-FFF2-40B4-BE49-F238E27FC236}">
                      <a16:creationId xmlns:a16="http://schemas.microsoft.com/office/drawing/2014/main" id="{4805CC3F-68F8-46CA-BD1D-9285209F8AFA}"/>
                    </a:ext>
                  </a:extLst>
                </p:cNvPr>
                <p:cNvSpPr/>
                <p:nvPr/>
              </p:nvSpPr>
              <p:spPr>
                <a:xfrm rot="2400000" flipH="1">
                  <a:off x="2840938" y="4151968"/>
                  <a:ext cx="263247" cy="691653"/>
                </a:xfrm>
                <a:prstGeom prst="trapezoid">
                  <a:avLst>
                    <a:gd name="adj" fmla="val 29093"/>
                  </a:avLst>
                </a:prstGeom>
                <a:grpFill/>
                <a:ln w="28575" cap="rnd">
                  <a:solidFill>
                    <a:srgbClr val="FF9A00"/>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grpSp>
          <p:grpSp>
            <p:nvGrpSpPr>
              <p:cNvPr id="46" name="Grupa 39">
                <a:extLst>
                  <a:ext uri="{FF2B5EF4-FFF2-40B4-BE49-F238E27FC236}">
                    <a16:creationId xmlns:a16="http://schemas.microsoft.com/office/drawing/2014/main" id="{33B7B4BC-1C06-40E2-B376-BE33D53AE778}"/>
                  </a:ext>
                </a:extLst>
              </p:cNvPr>
              <p:cNvGrpSpPr/>
              <p:nvPr/>
            </p:nvGrpSpPr>
            <p:grpSpPr>
              <a:xfrm rot="10800000">
                <a:off x="10496564" y="4882716"/>
                <a:ext cx="672745" cy="255908"/>
                <a:chOff x="2845162" y="268351"/>
                <a:chExt cx="3593999" cy="1348589"/>
              </a:xfrm>
              <a:solidFill>
                <a:srgbClr val="D63E2B"/>
              </a:solidFill>
            </p:grpSpPr>
            <p:sp>
              <p:nvSpPr>
                <p:cNvPr id="48" name="Trapezoid 79">
                  <a:extLst>
                    <a:ext uri="{FF2B5EF4-FFF2-40B4-BE49-F238E27FC236}">
                      <a16:creationId xmlns:a16="http://schemas.microsoft.com/office/drawing/2014/main" id="{D07DBCD8-88ED-4D6C-9095-3F361DBD756A}"/>
                    </a:ext>
                  </a:extLst>
                </p:cNvPr>
                <p:cNvSpPr/>
                <p:nvPr/>
              </p:nvSpPr>
              <p:spPr>
                <a:xfrm flipV="1">
                  <a:off x="4491211" y="268351"/>
                  <a:ext cx="263247" cy="691653"/>
                </a:xfrm>
                <a:prstGeom prst="trapezoid">
                  <a:avLst>
                    <a:gd name="adj" fmla="val 29093"/>
                  </a:avLst>
                </a:prstGeom>
                <a:grpFill/>
                <a:ln w="28575" cap="rnd">
                  <a:solidFill>
                    <a:srgbClr val="D63E2B"/>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49" name="Trapezoid 102">
                  <a:extLst>
                    <a:ext uri="{FF2B5EF4-FFF2-40B4-BE49-F238E27FC236}">
                      <a16:creationId xmlns:a16="http://schemas.microsoft.com/office/drawing/2014/main" id="{3C183469-FA45-4601-8E14-AF8F03045167}"/>
                    </a:ext>
                  </a:extLst>
                </p:cNvPr>
                <p:cNvSpPr/>
                <p:nvPr/>
              </p:nvSpPr>
              <p:spPr>
                <a:xfrm rot="2400000" flipV="1">
                  <a:off x="6175914" y="925287"/>
                  <a:ext cx="263247" cy="691653"/>
                </a:xfrm>
                <a:prstGeom prst="trapezoid">
                  <a:avLst>
                    <a:gd name="adj" fmla="val 29093"/>
                  </a:avLst>
                </a:prstGeom>
                <a:grpFill/>
                <a:ln w="28575" cap="rnd">
                  <a:solidFill>
                    <a:srgbClr val="D63E2B"/>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sp>
              <p:nvSpPr>
                <p:cNvPr id="50" name="Trapezoid 103">
                  <a:extLst>
                    <a:ext uri="{FF2B5EF4-FFF2-40B4-BE49-F238E27FC236}">
                      <a16:creationId xmlns:a16="http://schemas.microsoft.com/office/drawing/2014/main" id="{AC5B292F-DECA-485D-A044-27A66B5107A2}"/>
                    </a:ext>
                  </a:extLst>
                </p:cNvPr>
                <p:cNvSpPr/>
                <p:nvPr/>
              </p:nvSpPr>
              <p:spPr>
                <a:xfrm rot="19200000" flipH="1" flipV="1">
                  <a:off x="2845162" y="925285"/>
                  <a:ext cx="263247" cy="691653"/>
                </a:xfrm>
                <a:prstGeom prst="trapezoid">
                  <a:avLst>
                    <a:gd name="adj" fmla="val 29093"/>
                  </a:avLst>
                </a:prstGeom>
                <a:grpFill/>
                <a:ln w="28575" cap="rnd">
                  <a:solidFill>
                    <a:srgbClr val="D63E2B"/>
                  </a:solid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557" kern="0">
                    <a:solidFill>
                      <a:srgbClr val="7C5194"/>
                    </a:solidFill>
                    <a:latin typeface="Lato"/>
                    <a:cs typeface="Helvetica"/>
                    <a:sym typeface="Helvetica"/>
                  </a:endParaRPr>
                </a:p>
              </p:txBody>
            </p:sp>
          </p:grpSp>
        </p:grpSp>
      </p:grpSp>
      <p:sp>
        <p:nvSpPr>
          <p:cNvPr id="63" name="Taisnstūris 14">
            <a:extLst>
              <a:ext uri="{FF2B5EF4-FFF2-40B4-BE49-F238E27FC236}">
                <a16:creationId xmlns:a16="http://schemas.microsoft.com/office/drawing/2014/main" id="{1FC55E67-FF47-446E-A167-1B26D498EE1D}"/>
              </a:ext>
            </a:extLst>
          </p:cNvPr>
          <p:cNvSpPr/>
          <p:nvPr/>
        </p:nvSpPr>
        <p:spPr>
          <a:xfrm>
            <a:off x="152571" y="3637951"/>
            <a:ext cx="3991798" cy="535531"/>
          </a:xfrm>
          <a:prstGeom prst="rect">
            <a:avLst/>
          </a:prstGeom>
          <a:solidFill>
            <a:srgbClr val="B51D74"/>
          </a:solidFill>
        </p:spPr>
        <p:txBody>
          <a:bodyPr wrap="none" anchor="ctr">
            <a:spAutoFit/>
          </a:bodyPr>
          <a:lstStyle/>
          <a:p>
            <a:pPr algn="ctr" defTabSz="514350">
              <a:lnSpc>
                <a:spcPct val="90000"/>
              </a:lnSpc>
              <a:defRPr/>
            </a:pPr>
            <a:r>
              <a:rPr lang="lv-LV" sz="3200" b="1" kern="0">
                <a:solidFill>
                  <a:srgbClr val="FFFFFF"/>
                </a:solidFill>
                <a:latin typeface="Lato"/>
                <a:cs typeface="Helvetica"/>
                <a:sym typeface="Helvetica"/>
              </a:rPr>
              <a:t>DZIĻA MĀCĪŠANĀS</a:t>
            </a:r>
          </a:p>
        </p:txBody>
      </p:sp>
      <p:sp>
        <p:nvSpPr>
          <p:cNvPr id="64" name="TextBox 63">
            <a:extLst>
              <a:ext uri="{FF2B5EF4-FFF2-40B4-BE49-F238E27FC236}">
                <a16:creationId xmlns:a16="http://schemas.microsoft.com/office/drawing/2014/main" id="{CC37B9DE-E7E9-48C9-8FF1-2A985B45F650}"/>
              </a:ext>
            </a:extLst>
          </p:cNvPr>
          <p:cNvSpPr txBox="1"/>
          <p:nvPr/>
        </p:nvSpPr>
        <p:spPr>
          <a:xfrm>
            <a:off x="2123728" y="3008293"/>
            <a:ext cx="1073539" cy="466281"/>
          </a:xfrm>
          <a:prstGeom prst="rect">
            <a:avLst/>
          </a:prstGeom>
          <a:noFill/>
        </p:spPr>
        <p:txBody>
          <a:bodyPr wrap="square">
            <a:spAutoFit/>
          </a:bodyPr>
          <a:lstStyle/>
          <a:p>
            <a:pPr algn="ctr" defTabSz="514350">
              <a:lnSpc>
                <a:spcPct val="90000"/>
              </a:lnSpc>
              <a:defRPr/>
            </a:pPr>
            <a:r>
              <a:rPr lang="lv-LV" sz="1350" kern="0" dirty="0">
                <a:solidFill>
                  <a:srgbClr val="7C5194"/>
                </a:solidFill>
                <a:latin typeface="Arial" panose="020B0604020202020204" pitchFamily="34" charset="0"/>
                <a:cs typeface="Arial" panose="020B0604020202020204" pitchFamily="34" charset="0"/>
                <a:sym typeface="Helvetica"/>
              </a:rPr>
              <a:t>nav struktūras</a:t>
            </a:r>
          </a:p>
        </p:txBody>
      </p:sp>
      <p:grpSp>
        <p:nvGrpSpPr>
          <p:cNvPr id="47" name="Grupa 17">
            <a:extLst>
              <a:ext uri="{FF2B5EF4-FFF2-40B4-BE49-F238E27FC236}">
                <a16:creationId xmlns:a16="http://schemas.microsoft.com/office/drawing/2014/main" id="{ACBF21D2-833E-46BC-93D0-204E142B2FA4}"/>
              </a:ext>
            </a:extLst>
          </p:cNvPr>
          <p:cNvGrpSpPr>
            <a:grpSpLocks/>
          </p:cNvGrpSpPr>
          <p:nvPr/>
        </p:nvGrpSpPr>
        <p:grpSpPr bwMode="auto">
          <a:xfrm>
            <a:off x="3419872" y="2348880"/>
            <a:ext cx="75902" cy="912019"/>
            <a:chOff x="2722386" y="1325086"/>
            <a:chExt cx="111381" cy="1749418"/>
          </a:xfrm>
        </p:grpSpPr>
        <p:sp>
          <p:nvSpPr>
            <p:cNvPr id="66" name="Taisnstūris 25">
              <a:extLst>
                <a:ext uri="{FF2B5EF4-FFF2-40B4-BE49-F238E27FC236}">
                  <a16:creationId xmlns:a16="http://schemas.microsoft.com/office/drawing/2014/main" id="{2813EF36-8BC7-4FF0-85EF-214098B9D295}"/>
                </a:ext>
              </a:extLst>
            </p:cNvPr>
            <p:cNvSpPr/>
            <p:nvPr/>
          </p:nvSpPr>
          <p:spPr>
            <a:xfrm>
              <a:off x="2764318" y="1325086"/>
              <a:ext cx="69449" cy="1749418"/>
            </a:xfrm>
            <a:prstGeom prst="rect">
              <a:avLst/>
            </a:prstGeom>
            <a:solidFill>
              <a:srgbClr val="7E145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686" kern="0">
                <a:solidFill>
                  <a:srgbClr val="7C5194"/>
                </a:solidFill>
                <a:latin typeface="Lato"/>
                <a:cs typeface="Helvetica"/>
                <a:sym typeface="Helvetica"/>
              </a:endParaRPr>
            </a:p>
          </p:txBody>
        </p:sp>
        <p:sp>
          <p:nvSpPr>
            <p:cNvPr id="67" name="Taisnstūris 26">
              <a:extLst>
                <a:ext uri="{FF2B5EF4-FFF2-40B4-BE49-F238E27FC236}">
                  <a16:creationId xmlns:a16="http://schemas.microsoft.com/office/drawing/2014/main" id="{6EFEE039-3DCD-4E02-A0AA-96FD6F90372E}"/>
                </a:ext>
              </a:extLst>
            </p:cNvPr>
            <p:cNvSpPr/>
            <p:nvPr/>
          </p:nvSpPr>
          <p:spPr>
            <a:xfrm>
              <a:off x="2722386" y="1325086"/>
              <a:ext cx="53725" cy="1749418"/>
            </a:xfrm>
            <a:prstGeom prst="rect">
              <a:avLst/>
            </a:prstGeom>
            <a:solidFill>
              <a:srgbClr val="B51D7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686" kern="0">
                <a:solidFill>
                  <a:srgbClr val="7C5194"/>
                </a:solidFill>
                <a:latin typeface="Lato"/>
                <a:cs typeface="Helvetica"/>
                <a:sym typeface="Helvetica"/>
              </a:endParaRPr>
            </a:p>
          </p:txBody>
        </p:sp>
      </p:grpSp>
      <p:grpSp>
        <p:nvGrpSpPr>
          <p:cNvPr id="65" name="Grupa 19">
            <a:extLst>
              <a:ext uri="{FF2B5EF4-FFF2-40B4-BE49-F238E27FC236}">
                <a16:creationId xmlns:a16="http://schemas.microsoft.com/office/drawing/2014/main" id="{C218FAE4-46B0-4F9E-8A91-D8109DA309F9}"/>
              </a:ext>
            </a:extLst>
          </p:cNvPr>
          <p:cNvGrpSpPr>
            <a:grpSpLocks/>
          </p:cNvGrpSpPr>
          <p:nvPr/>
        </p:nvGrpSpPr>
        <p:grpSpPr bwMode="auto">
          <a:xfrm>
            <a:off x="4538969" y="4631893"/>
            <a:ext cx="75902" cy="1593000"/>
            <a:chOff x="2722386" y="1325086"/>
            <a:chExt cx="111381" cy="1749418"/>
          </a:xfrm>
        </p:grpSpPr>
        <p:sp>
          <p:nvSpPr>
            <p:cNvPr id="69" name="Taisnstūris 21">
              <a:extLst>
                <a:ext uri="{FF2B5EF4-FFF2-40B4-BE49-F238E27FC236}">
                  <a16:creationId xmlns:a16="http://schemas.microsoft.com/office/drawing/2014/main" id="{F8B72C77-9F12-4636-B2BA-BBC52498B29D}"/>
                </a:ext>
              </a:extLst>
            </p:cNvPr>
            <p:cNvSpPr/>
            <p:nvPr/>
          </p:nvSpPr>
          <p:spPr>
            <a:xfrm>
              <a:off x="2764318" y="1325086"/>
              <a:ext cx="69449" cy="1749418"/>
            </a:xfrm>
            <a:prstGeom prst="rect">
              <a:avLst/>
            </a:prstGeom>
            <a:solidFill>
              <a:srgbClr val="7E145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686" kern="0">
                <a:solidFill>
                  <a:srgbClr val="7C5194"/>
                </a:solidFill>
                <a:latin typeface="Lato"/>
                <a:cs typeface="Helvetica"/>
                <a:sym typeface="Helvetica"/>
              </a:endParaRPr>
            </a:p>
          </p:txBody>
        </p:sp>
        <p:sp>
          <p:nvSpPr>
            <p:cNvPr id="70" name="Taisnstūris 22">
              <a:extLst>
                <a:ext uri="{FF2B5EF4-FFF2-40B4-BE49-F238E27FC236}">
                  <a16:creationId xmlns:a16="http://schemas.microsoft.com/office/drawing/2014/main" id="{D324C39B-7FC8-48C1-897B-AD4935ECE725}"/>
                </a:ext>
              </a:extLst>
            </p:cNvPr>
            <p:cNvSpPr/>
            <p:nvPr/>
          </p:nvSpPr>
          <p:spPr>
            <a:xfrm>
              <a:off x="2722386" y="1325086"/>
              <a:ext cx="53725" cy="1749418"/>
            </a:xfrm>
            <a:prstGeom prst="rect">
              <a:avLst/>
            </a:prstGeom>
            <a:solidFill>
              <a:srgbClr val="B51D7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686" kern="0">
                <a:solidFill>
                  <a:srgbClr val="7C5194"/>
                </a:solidFill>
                <a:latin typeface="Lato"/>
                <a:cs typeface="Helvetica"/>
                <a:sym typeface="Helvetica"/>
              </a:endParaRPr>
            </a:p>
          </p:txBody>
        </p:sp>
      </p:grpSp>
      <p:cxnSp>
        <p:nvCxnSpPr>
          <p:cNvPr id="71" name="Taisns savienotājs 20">
            <a:extLst>
              <a:ext uri="{FF2B5EF4-FFF2-40B4-BE49-F238E27FC236}">
                <a16:creationId xmlns:a16="http://schemas.microsoft.com/office/drawing/2014/main" id="{D3EF8F0B-20C0-4D69-A6AC-744D0CE5434D}"/>
              </a:ext>
            </a:extLst>
          </p:cNvPr>
          <p:cNvCxnSpPr>
            <a:cxnSpLocks/>
          </p:cNvCxnSpPr>
          <p:nvPr/>
        </p:nvCxnSpPr>
        <p:spPr>
          <a:xfrm>
            <a:off x="3228721" y="3565425"/>
            <a:ext cx="2612250" cy="0"/>
          </a:xfrm>
          <a:prstGeom prst="line">
            <a:avLst/>
          </a:prstGeom>
          <a:ln w="76200">
            <a:solidFill>
              <a:srgbClr val="7E1451"/>
            </a:solidFill>
            <a:prstDash val="sysDot"/>
          </a:ln>
        </p:spPr>
        <p:style>
          <a:lnRef idx="1">
            <a:schemeClr val="accent1"/>
          </a:lnRef>
          <a:fillRef idx="0">
            <a:schemeClr val="accent1"/>
          </a:fillRef>
          <a:effectRef idx="0">
            <a:schemeClr val="accent1"/>
          </a:effectRef>
          <a:fontRef idx="minor">
            <a:schemeClr val="tx1"/>
          </a:fontRef>
        </p:style>
      </p:cxnSp>
      <p:grpSp>
        <p:nvGrpSpPr>
          <p:cNvPr id="68" name="Grupa 93">
            <a:extLst>
              <a:ext uri="{FF2B5EF4-FFF2-40B4-BE49-F238E27FC236}">
                <a16:creationId xmlns:a16="http://schemas.microsoft.com/office/drawing/2014/main" id="{A7ADE803-36C2-443C-B351-1A129EF2EF7A}"/>
              </a:ext>
            </a:extLst>
          </p:cNvPr>
          <p:cNvGrpSpPr>
            <a:grpSpLocks/>
          </p:cNvGrpSpPr>
          <p:nvPr/>
        </p:nvGrpSpPr>
        <p:grpSpPr bwMode="auto">
          <a:xfrm>
            <a:off x="5212268" y="2366545"/>
            <a:ext cx="75902" cy="912019"/>
            <a:chOff x="2722386" y="1325086"/>
            <a:chExt cx="111381" cy="1749418"/>
          </a:xfrm>
        </p:grpSpPr>
        <p:sp>
          <p:nvSpPr>
            <p:cNvPr id="73" name="Taisnstūris 94">
              <a:extLst>
                <a:ext uri="{FF2B5EF4-FFF2-40B4-BE49-F238E27FC236}">
                  <a16:creationId xmlns:a16="http://schemas.microsoft.com/office/drawing/2014/main" id="{62397A80-119C-41FB-88BA-514D46C7DB7E}"/>
                </a:ext>
              </a:extLst>
            </p:cNvPr>
            <p:cNvSpPr/>
            <p:nvPr/>
          </p:nvSpPr>
          <p:spPr>
            <a:xfrm>
              <a:off x="2764318" y="1325086"/>
              <a:ext cx="69449" cy="1749418"/>
            </a:xfrm>
            <a:prstGeom prst="rect">
              <a:avLst/>
            </a:prstGeom>
            <a:solidFill>
              <a:srgbClr val="7E145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686" kern="0">
                <a:solidFill>
                  <a:srgbClr val="7C5194"/>
                </a:solidFill>
                <a:latin typeface="Lato"/>
                <a:cs typeface="Helvetica"/>
                <a:sym typeface="Helvetica"/>
              </a:endParaRPr>
            </a:p>
          </p:txBody>
        </p:sp>
        <p:sp>
          <p:nvSpPr>
            <p:cNvPr id="74" name="Taisnstūris 95">
              <a:extLst>
                <a:ext uri="{FF2B5EF4-FFF2-40B4-BE49-F238E27FC236}">
                  <a16:creationId xmlns:a16="http://schemas.microsoft.com/office/drawing/2014/main" id="{D20D3DFD-043D-46A4-9EB5-13E5C5F69CFC}"/>
                </a:ext>
              </a:extLst>
            </p:cNvPr>
            <p:cNvSpPr/>
            <p:nvPr/>
          </p:nvSpPr>
          <p:spPr>
            <a:xfrm>
              <a:off x="2722386" y="1325086"/>
              <a:ext cx="53725" cy="1749418"/>
            </a:xfrm>
            <a:prstGeom prst="rect">
              <a:avLst/>
            </a:prstGeom>
            <a:solidFill>
              <a:srgbClr val="B51D7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14350">
                <a:lnSpc>
                  <a:spcPct val="90000"/>
                </a:lnSpc>
                <a:defRPr/>
              </a:pPr>
              <a:endParaRPr lang="lv-LV" sz="686" kern="0">
                <a:solidFill>
                  <a:srgbClr val="7C5194"/>
                </a:solidFill>
                <a:latin typeface="Lato"/>
                <a:cs typeface="Helvetica"/>
                <a:sym typeface="Helvetica"/>
              </a:endParaRPr>
            </a:p>
          </p:txBody>
        </p:sp>
      </p:grpSp>
    </p:spTree>
    <p:extLst>
      <p:ext uri="{BB962C8B-B14F-4D97-AF65-F5344CB8AC3E}">
        <p14:creationId xmlns:p14="http://schemas.microsoft.com/office/powerpoint/2010/main" val="35467935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D5F73-07A8-41AA-8F1B-EF67CB74953D}"/>
              </a:ext>
            </a:extLst>
          </p:cNvPr>
          <p:cNvSpPr>
            <a:spLocks noGrp="1"/>
          </p:cNvSpPr>
          <p:nvPr>
            <p:ph type="title"/>
          </p:nvPr>
        </p:nvSpPr>
        <p:spPr/>
        <p:txBody>
          <a:bodyPr>
            <a:normAutofit fontScale="90000"/>
          </a:bodyPr>
          <a:lstStyle/>
          <a:p>
            <a:r>
              <a:rPr lang="lv-LV" b="1" dirty="0">
                <a:solidFill>
                  <a:schemeClr val="accent4"/>
                </a:solidFill>
              </a:rPr>
              <a:t>Spēj apstrādāt datus tabulā, grafikā vai citos veidos</a:t>
            </a:r>
          </a:p>
        </p:txBody>
      </p:sp>
      <p:sp>
        <p:nvSpPr>
          <p:cNvPr id="3" name="Content Placeholder 2">
            <a:extLst>
              <a:ext uri="{FF2B5EF4-FFF2-40B4-BE49-F238E27FC236}">
                <a16:creationId xmlns:a16="http://schemas.microsoft.com/office/drawing/2014/main" id="{6435043B-96BD-43C0-90E3-20C7995F9140}"/>
              </a:ext>
            </a:extLst>
          </p:cNvPr>
          <p:cNvSpPr>
            <a:spLocks noGrp="1"/>
          </p:cNvSpPr>
          <p:nvPr>
            <p:ph idx="1"/>
          </p:nvPr>
        </p:nvSpPr>
        <p:spPr>
          <a:xfrm>
            <a:off x="1385647" y="1628800"/>
            <a:ext cx="7506834" cy="4824536"/>
          </a:xfrm>
        </p:spPr>
        <p:txBody>
          <a:bodyPr anchor="t">
            <a:normAutofit fontScale="92500" lnSpcReduction="20000"/>
          </a:bodyPr>
          <a:lstStyle/>
          <a:p>
            <a:pPr marL="106045" indent="-106045"/>
            <a:r>
              <a:rPr lang="lv-LV" sz="3200" b="1" dirty="0">
                <a:solidFill>
                  <a:schemeClr val="accent4"/>
                </a:solidFill>
              </a:rPr>
              <a:t>Man ir nepieciešama palīdzība, lai attēlotu datus</a:t>
            </a:r>
            <a:endParaRPr lang="en-US" b="1" dirty="0">
              <a:solidFill>
                <a:schemeClr val="accent4"/>
              </a:solidFill>
            </a:endParaRPr>
          </a:p>
          <a:p>
            <a:pPr marL="106045" indent="-106045"/>
            <a:r>
              <a:rPr lang="lv-LV" sz="3200" b="1" dirty="0">
                <a:solidFill>
                  <a:schemeClr val="accent4"/>
                </a:solidFill>
              </a:rPr>
              <a:t>Es varu attēlot datus, ja man ir </a:t>
            </a:r>
            <a:r>
              <a:rPr lang="lv-LV" sz="3200" b="1" dirty="0" smtClean="0">
                <a:solidFill>
                  <a:schemeClr val="accent4"/>
                </a:solidFill>
              </a:rPr>
              <a:t>instrukcija</a:t>
            </a:r>
          </a:p>
          <a:p>
            <a:pPr marL="106045" indent="-106045">
              <a:buNone/>
            </a:pPr>
            <a:endParaRPr lang="lv-LV" sz="3200" b="1" dirty="0">
              <a:solidFill>
                <a:schemeClr val="accent4"/>
              </a:solidFill>
            </a:endParaRPr>
          </a:p>
          <a:p>
            <a:pPr marL="106045" indent="-106045"/>
            <a:r>
              <a:rPr lang="lv-LV" sz="3200" b="1" dirty="0">
                <a:solidFill>
                  <a:schemeClr val="accent4"/>
                </a:solidFill>
              </a:rPr>
              <a:t>Es varu attēlot datus, bet nevaru izskaidrot, ko šī sakarība nozīmē kontekstā.</a:t>
            </a:r>
          </a:p>
          <a:p>
            <a:pPr marL="106045" indent="-106045"/>
            <a:r>
              <a:rPr lang="lv-LV" sz="3200" b="1" dirty="0">
                <a:solidFill>
                  <a:schemeClr val="accent4"/>
                </a:solidFill>
              </a:rPr>
              <a:t>Es varu attēlot datus un varu izskaidrot, ko šī sakarība nozīmē</a:t>
            </a:r>
          </a:p>
          <a:p>
            <a:pPr marL="106045" indent="-106045"/>
            <a:r>
              <a:rPr lang="lv-LV" sz="3200" b="1" dirty="0">
                <a:solidFill>
                  <a:schemeClr val="accent4"/>
                </a:solidFill>
              </a:rPr>
              <a:t> … un varu attēlot datus arī alternatīvajos veidos un varu pamatot izvēlēto attēlošanas veidu.</a:t>
            </a:r>
          </a:p>
        </p:txBody>
      </p:sp>
      <p:pic>
        <p:nvPicPr>
          <p:cNvPr id="5" name="Picture 4">
            <a:extLst>
              <a:ext uri="{FF2B5EF4-FFF2-40B4-BE49-F238E27FC236}">
                <a16:creationId xmlns:a16="http://schemas.microsoft.com/office/drawing/2014/main" id="{86CBD361-611C-4D8F-96DD-CD57D76B89EB}"/>
              </a:ext>
            </a:extLst>
          </p:cNvPr>
          <p:cNvPicPr>
            <a:picLocks noChangeAspect="1"/>
          </p:cNvPicPr>
          <p:nvPr/>
        </p:nvPicPr>
        <p:blipFill>
          <a:blip r:embed="rId2" cstate="print"/>
          <a:stretch>
            <a:fillRect/>
          </a:stretch>
        </p:blipFill>
        <p:spPr>
          <a:xfrm>
            <a:off x="323528" y="1628800"/>
            <a:ext cx="964406" cy="4752975"/>
          </a:xfrm>
          <a:prstGeom prst="rect">
            <a:avLst/>
          </a:prstGeom>
        </p:spPr>
      </p:pic>
    </p:spTree>
    <p:extLst>
      <p:ext uri="{BB962C8B-B14F-4D97-AF65-F5344CB8AC3E}">
        <p14:creationId xmlns:p14="http://schemas.microsoft.com/office/powerpoint/2010/main" val="35110289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5E7D35-860C-4063-A3D4-9A7787C1F3C4}"/>
              </a:ext>
            </a:extLst>
          </p:cNvPr>
          <p:cNvSpPr>
            <a:spLocks noGrp="1"/>
          </p:cNvSpPr>
          <p:nvPr>
            <p:ph type="body" idx="1"/>
          </p:nvPr>
        </p:nvSpPr>
        <p:spPr>
          <a:xfrm>
            <a:off x="628650" y="442477"/>
            <a:ext cx="7372350" cy="5294775"/>
          </a:xfrm>
        </p:spPr>
        <p:txBody>
          <a:bodyPr/>
          <a:lstStyle/>
          <a:p>
            <a:endParaRPr lang="lv-LV" dirty="0"/>
          </a:p>
        </p:txBody>
      </p:sp>
      <p:sp>
        <p:nvSpPr>
          <p:cNvPr id="3" name="Title 2">
            <a:extLst>
              <a:ext uri="{FF2B5EF4-FFF2-40B4-BE49-F238E27FC236}">
                <a16:creationId xmlns:a16="http://schemas.microsoft.com/office/drawing/2014/main" id="{90FFF54E-596B-4959-82AA-4BFB9F620D6C}"/>
              </a:ext>
            </a:extLst>
          </p:cNvPr>
          <p:cNvSpPr>
            <a:spLocks noGrp="1"/>
          </p:cNvSpPr>
          <p:nvPr>
            <p:ph type="title"/>
          </p:nvPr>
        </p:nvSpPr>
        <p:spPr>
          <a:xfrm>
            <a:off x="628650" y="145781"/>
            <a:ext cx="7372350" cy="222964"/>
          </a:xfrm>
        </p:spPr>
        <p:txBody>
          <a:bodyPr>
            <a:normAutofit fontScale="90000"/>
          </a:bodyPr>
          <a:lstStyle/>
          <a:p>
            <a:endParaRPr lang="lv-LV"/>
          </a:p>
        </p:txBody>
      </p:sp>
      <p:pic>
        <p:nvPicPr>
          <p:cNvPr id="4" name="Attēls 4" descr="Attēls, kurā ir ekrānuzņē​​​mums&#10;&#10;Apraksts ģenerēts ar augstu ticamību">
            <a:extLst>
              <a:ext uri="{FF2B5EF4-FFF2-40B4-BE49-F238E27FC236}">
                <a16:creationId xmlns:a16="http://schemas.microsoft.com/office/drawing/2014/main" id="{AB9C7B80-D197-4073-83DF-CD396AB38F2A}"/>
              </a:ext>
            </a:extLst>
          </p:cNvPr>
          <p:cNvPicPr>
            <a:picLocks noChangeAspect="1"/>
          </p:cNvPicPr>
          <p:nvPr/>
        </p:nvPicPr>
        <p:blipFill>
          <a:blip r:embed="rId2" cstate="print"/>
          <a:stretch>
            <a:fillRect/>
          </a:stretch>
        </p:blipFill>
        <p:spPr>
          <a:xfrm>
            <a:off x="0" y="188640"/>
            <a:ext cx="9144000" cy="6669360"/>
          </a:xfrm>
          <a:prstGeom prst="rect">
            <a:avLst/>
          </a:prstGeom>
        </p:spPr>
      </p:pic>
    </p:spTree>
    <p:extLst>
      <p:ext uri="{BB962C8B-B14F-4D97-AF65-F5344CB8AC3E}">
        <p14:creationId xmlns:p14="http://schemas.microsoft.com/office/powerpoint/2010/main" val="2389003118"/>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ttēls 2">
            <a:extLst>
              <a:ext uri="{FF2B5EF4-FFF2-40B4-BE49-F238E27FC236}">
                <a16:creationId xmlns:a16="http://schemas.microsoft.com/office/drawing/2014/main" id="{6005C8C4-8962-48D1-9825-18DF5371A58A}"/>
              </a:ext>
            </a:extLst>
          </p:cNvPr>
          <p:cNvPicPr>
            <a:picLocks noChangeAspect="1"/>
          </p:cNvPicPr>
          <p:nvPr/>
        </p:nvPicPr>
        <p:blipFill>
          <a:blip r:embed="rId2" cstate="print"/>
          <a:stretch>
            <a:fillRect/>
          </a:stretch>
        </p:blipFill>
        <p:spPr>
          <a:xfrm>
            <a:off x="567187" y="1784281"/>
            <a:ext cx="8149805" cy="4396497"/>
          </a:xfrm>
          <a:prstGeom prst="rect">
            <a:avLst/>
          </a:prstGeom>
        </p:spPr>
      </p:pic>
      <p:sp>
        <p:nvSpPr>
          <p:cNvPr id="4" name="TextBox 3">
            <a:extLst>
              <a:ext uri="{FF2B5EF4-FFF2-40B4-BE49-F238E27FC236}">
                <a16:creationId xmlns:a16="http://schemas.microsoft.com/office/drawing/2014/main" id="{A7233101-FB63-4E51-9C84-288181BE267B}"/>
              </a:ext>
            </a:extLst>
          </p:cNvPr>
          <p:cNvSpPr txBox="1"/>
          <p:nvPr/>
        </p:nvSpPr>
        <p:spPr>
          <a:xfrm>
            <a:off x="3321169" y="425571"/>
            <a:ext cx="4572000" cy="646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fromWordArt="0" anchor="t" anchorCtr="0" forceAA="0" compatLnSpc="1">
            <a:prstTxWarp prst="textNoShape">
              <a:avLst/>
            </a:prstTxWarp>
            <a:spAutoFit/>
          </a:bodyPr>
          <a:lstStyle/>
          <a:p>
            <a:r>
              <a:rPr lang="lv-LV" sz="3600" b="1" dirty="0">
                <a:solidFill>
                  <a:srgbClr val="2F5897"/>
                </a:solidFill>
                <a:latin typeface="Palatino Linotype"/>
              </a:rPr>
              <a:t>Kā lietot SLA?</a:t>
            </a:r>
            <a:endParaRPr lang="lv-LV" sz="3600" b="1" dirty="0"/>
          </a:p>
        </p:txBody>
      </p:sp>
    </p:spTree>
    <p:extLst>
      <p:ext uri="{BB962C8B-B14F-4D97-AF65-F5344CB8AC3E}">
        <p14:creationId xmlns:p14="http://schemas.microsoft.com/office/powerpoint/2010/main" val="426800180"/>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dirty="0" smtClean="0">
                <a:solidFill>
                  <a:schemeClr val="accent4"/>
                </a:solidFill>
              </a:rPr>
              <a:t>SLA piemēri</a:t>
            </a:r>
            <a:endParaRPr lang="lv-LV" b="1" dirty="0">
              <a:solidFill>
                <a:schemeClr val="accent4"/>
              </a:solidFill>
            </a:endParaRPr>
          </a:p>
        </p:txBody>
      </p:sp>
      <p:sp>
        <p:nvSpPr>
          <p:cNvPr id="3" name="Satura vietturis 2"/>
          <p:cNvSpPr>
            <a:spLocks noGrp="1"/>
          </p:cNvSpPr>
          <p:nvPr>
            <p:ph idx="1"/>
          </p:nvPr>
        </p:nvSpPr>
        <p:spPr/>
        <p:txBody>
          <a:bodyPr>
            <a:normAutofit/>
          </a:bodyPr>
          <a:lstStyle/>
          <a:p>
            <a:r>
              <a:rPr lang="lv-LV" sz="3600" dirty="0" smtClean="0">
                <a:solidFill>
                  <a:schemeClr val="accent4"/>
                </a:solidFill>
              </a:rPr>
              <a:t>Lasītprasmei</a:t>
            </a:r>
          </a:p>
          <a:p>
            <a:r>
              <a:rPr lang="lv-LV" sz="3600" dirty="0" err="1" smtClean="0">
                <a:solidFill>
                  <a:schemeClr val="accent4"/>
                </a:solidFill>
              </a:rPr>
              <a:t>Līderismam</a:t>
            </a:r>
            <a:r>
              <a:rPr lang="lv-LV" sz="3600" dirty="0" smtClean="0">
                <a:solidFill>
                  <a:schemeClr val="accent4"/>
                </a:solidFill>
              </a:rPr>
              <a:t> grupu darbā</a:t>
            </a:r>
          </a:p>
          <a:p>
            <a:r>
              <a:rPr lang="lv-LV" sz="3600" dirty="0" smtClean="0">
                <a:solidFill>
                  <a:schemeClr val="accent4"/>
                </a:solidFill>
              </a:rPr>
              <a:t>Diskusijai, organizētai pa pāriem</a:t>
            </a:r>
          </a:p>
          <a:p>
            <a:r>
              <a:rPr lang="lv-LV" sz="3600" dirty="0" smtClean="0">
                <a:solidFill>
                  <a:schemeClr val="accent4"/>
                </a:solidFill>
              </a:rPr>
              <a:t>Darbam grupā, strādājot pie kopīga produkta un prezentējot to.</a:t>
            </a:r>
            <a:endParaRPr lang="lv-LV" sz="3600" dirty="0">
              <a:solidFill>
                <a:schemeClr val="accent4"/>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274638"/>
            <a:ext cx="8229600" cy="850106"/>
          </a:xfrm>
        </p:spPr>
        <p:txBody>
          <a:bodyPr/>
          <a:lstStyle/>
          <a:p>
            <a:r>
              <a:rPr lang="lv-LV" b="1" dirty="0" smtClean="0">
                <a:solidFill>
                  <a:schemeClr val="accent4"/>
                </a:solidFill>
              </a:rPr>
              <a:t>Nodarbībā sasniedzamie rezultāti:</a:t>
            </a:r>
            <a:endParaRPr lang="lv-LV" b="1" dirty="0">
              <a:solidFill>
                <a:schemeClr val="accent4"/>
              </a:solidFill>
            </a:endParaRPr>
          </a:p>
        </p:txBody>
      </p:sp>
      <p:sp>
        <p:nvSpPr>
          <p:cNvPr id="3" name="Satura vietturis 2"/>
          <p:cNvSpPr>
            <a:spLocks noGrp="1"/>
          </p:cNvSpPr>
          <p:nvPr>
            <p:ph idx="1"/>
          </p:nvPr>
        </p:nvSpPr>
        <p:spPr>
          <a:xfrm>
            <a:off x="457200" y="1124744"/>
            <a:ext cx="8229600" cy="5328592"/>
          </a:xfrm>
        </p:spPr>
        <p:txBody>
          <a:bodyPr>
            <a:normAutofit fontScale="85000" lnSpcReduction="10000"/>
          </a:bodyPr>
          <a:lstStyle/>
          <a:p>
            <a:pPr>
              <a:buNone/>
            </a:pPr>
            <a:r>
              <a:rPr lang="lv-LV" dirty="0" smtClean="0"/>
              <a:t>1</a:t>
            </a:r>
            <a:r>
              <a:rPr lang="lv-LV" dirty="0">
                <a:solidFill>
                  <a:schemeClr val="accent4"/>
                </a:solidFill>
              </a:rPr>
              <a:t>. </a:t>
            </a:r>
            <a:r>
              <a:rPr lang="lv-LV" dirty="0" smtClean="0">
                <a:solidFill>
                  <a:schemeClr val="accent4"/>
                </a:solidFill>
              </a:rPr>
              <a:t>Skaidro kvalitatīvas vērtēšanas principus.</a:t>
            </a:r>
            <a:endParaRPr lang="lv-LV" dirty="0">
              <a:solidFill>
                <a:schemeClr val="accent4"/>
              </a:solidFill>
            </a:endParaRPr>
          </a:p>
          <a:p>
            <a:pPr>
              <a:buNone/>
            </a:pPr>
            <a:r>
              <a:rPr lang="lv-LV" dirty="0">
                <a:solidFill>
                  <a:schemeClr val="accent4"/>
                </a:solidFill>
              </a:rPr>
              <a:t>2. Skaidro </a:t>
            </a:r>
            <a:r>
              <a:rPr lang="lv-LV" dirty="0" smtClean="0">
                <a:solidFill>
                  <a:schemeClr val="accent4"/>
                </a:solidFill>
              </a:rPr>
              <a:t>vērtēšanas </a:t>
            </a:r>
            <a:r>
              <a:rPr lang="lv-LV" dirty="0">
                <a:solidFill>
                  <a:schemeClr val="accent4"/>
                </a:solidFill>
              </a:rPr>
              <a:t>instrumenta izvēli atbilstoši plānotiem sasniedzamiem rezultātiem.</a:t>
            </a:r>
          </a:p>
          <a:p>
            <a:pPr>
              <a:buNone/>
            </a:pPr>
            <a:r>
              <a:rPr lang="lv-LV" dirty="0" smtClean="0">
                <a:solidFill>
                  <a:schemeClr val="accent4"/>
                </a:solidFill>
              </a:rPr>
              <a:t>3 Plāno</a:t>
            </a:r>
            <a:r>
              <a:rPr lang="lv-LV" dirty="0">
                <a:solidFill>
                  <a:schemeClr val="accent4"/>
                </a:solidFill>
              </a:rPr>
              <a:t>, kā  </a:t>
            </a:r>
            <a:r>
              <a:rPr lang="lv-LV" dirty="0" err="1">
                <a:solidFill>
                  <a:schemeClr val="accent4"/>
                </a:solidFill>
              </a:rPr>
              <a:t>formatīvo</a:t>
            </a:r>
            <a:r>
              <a:rPr lang="lv-LV" dirty="0">
                <a:solidFill>
                  <a:schemeClr val="accent4"/>
                </a:solidFill>
              </a:rPr>
              <a:t> </a:t>
            </a:r>
            <a:r>
              <a:rPr lang="lv-LV" dirty="0" smtClean="0">
                <a:solidFill>
                  <a:schemeClr val="accent4"/>
                </a:solidFill>
              </a:rPr>
              <a:t> vērtēšanu </a:t>
            </a:r>
            <a:r>
              <a:rPr lang="lv-LV" dirty="0">
                <a:solidFill>
                  <a:schemeClr val="accent4"/>
                </a:solidFill>
              </a:rPr>
              <a:t>īstenot  stundās, ņemot vērā loģisko saikni starp standarta SR, atbilstošiem uzdevumiem un to izvērtēšanas kritērijiem.</a:t>
            </a:r>
          </a:p>
          <a:p>
            <a:pPr>
              <a:buNone/>
            </a:pPr>
            <a:r>
              <a:rPr lang="lv-LV" dirty="0">
                <a:solidFill>
                  <a:schemeClr val="accent4"/>
                </a:solidFill>
              </a:rPr>
              <a:t>4. Zina, ka atgriezeniskā saite ir svarīga gan par rezultātu, gan procesu, gan stratēģiju izvēli, atkarībā no tā, kāds bija SR.</a:t>
            </a:r>
          </a:p>
          <a:p>
            <a:pPr>
              <a:buNone/>
            </a:pPr>
            <a:r>
              <a:rPr lang="lv-LV" dirty="0">
                <a:solidFill>
                  <a:schemeClr val="accent4"/>
                </a:solidFill>
              </a:rPr>
              <a:t>5. Plāno, kā apkopot, uzkrāt un analizēt datus par skolēnu sniegumu, lai plānotu skolotāju profesionālo pilnveidi, izvirzītu skolas prioritātes, plānotu papildus atbalsta pasākumus skolēniem.</a:t>
            </a:r>
          </a:p>
          <a:p>
            <a:endParaRPr lang="lv-LV"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274638"/>
            <a:ext cx="8229600" cy="1426170"/>
          </a:xfrm>
        </p:spPr>
        <p:txBody>
          <a:bodyPr>
            <a:normAutofit fontScale="90000"/>
          </a:bodyPr>
          <a:lstStyle/>
          <a:p>
            <a:r>
              <a:rPr lang="lv-LV" b="1" dirty="0" smtClean="0">
                <a:solidFill>
                  <a:schemeClr val="accent4"/>
                </a:solidFill>
              </a:rPr>
              <a:t>Kam tad īsti nepieciešami SLA un kopīgie SLA izglītības iestādē?</a:t>
            </a:r>
            <a:endParaRPr lang="lv-LV" dirty="0"/>
          </a:p>
        </p:txBody>
      </p:sp>
      <p:sp>
        <p:nvSpPr>
          <p:cNvPr id="3" name="Satura vietturis 2"/>
          <p:cNvSpPr>
            <a:spLocks noGrp="1"/>
          </p:cNvSpPr>
          <p:nvPr>
            <p:ph idx="1"/>
          </p:nvPr>
        </p:nvSpPr>
        <p:spPr>
          <a:xfrm>
            <a:off x="457200" y="1988840"/>
            <a:ext cx="8229600" cy="4137323"/>
          </a:xfrm>
        </p:spPr>
        <p:txBody>
          <a:bodyPr/>
          <a:lstStyle/>
          <a:p>
            <a:r>
              <a:rPr lang="lv-LV" sz="3600" dirty="0" smtClean="0">
                <a:solidFill>
                  <a:schemeClr val="accent4"/>
                </a:solidFill>
              </a:rPr>
              <a:t>Iepazīstaties ar piedāvātajiem SLA</a:t>
            </a:r>
          </a:p>
          <a:p>
            <a:r>
              <a:rPr lang="lv-LV" sz="3600" dirty="0" smtClean="0">
                <a:solidFill>
                  <a:schemeClr val="accent4"/>
                </a:solidFill>
              </a:rPr>
              <a:t>Pāros vienojaties, vai kādu no SLA iespējams izmantot Jūsu izglītības iestādē</a:t>
            </a:r>
          </a:p>
          <a:p>
            <a:r>
              <a:rPr lang="lv-LV" sz="3600" dirty="0" smtClean="0">
                <a:solidFill>
                  <a:schemeClr val="accent4"/>
                </a:solidFill>
              </a:rPr>
              <a:t>Esat gatavi dalīties ar secinājumiem</a:t>
            </a:r>
            <a:endParaRPr lang="lv-LV" sz="3600" dirty="0">
              <a:solidFill>
                <a:schemeClr val="accent4"/>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37CA42-27E2-4634-9C64-16EF13DD10EF}"/>
              </a:ext>
            </a:extLst>
          </p:cNvPr>
          <p:cNvSpPr>
            <a:spLocks noGrp="1"/>
          </p:cNvSpPr>
          <p:nvPr>
            <p:ph type="title"/>
          </p:nvPr>
        </p:nvSpPr>
        <p:spPr>
          <a:xfrm>
            <a:off x="628650" y="382768"/>
            <a:ext cx="7372350" cy="1273809"/>
          </a:xfrm>
        </p:spPr>
        <p:txBody>
          <a:bodyPr>
            <a:noAutofit/>
          </a:bodyPr>
          <a:lstStyle/>
          <a:p>
            <a:r>
              <a:rPr lang="lv-LV" sz="4800" b="1" dirty="0"/>
              <a:t>Vērtēšanas uzdevuma izveides secība</a:t>
            </a:r>
          </a:p>
        </p:txBody>
      </p:sp>
      <p:graphicFrame>
        <p:nvGraphicFramePr>
          <p:cNvPr id="4" name="Diagram 3">
            <a:extLst>
              <a:ext uri="{FF2B5EF4-FFF2-40B4-BE49-F238E27FC236}">
                <a16:creationId xmlns:a16="http://schemas.microsoft.com/office/drawing/2014/main" id="{1C30C705-C5EA-46AE-A49B-41D94657D23A}"/>
              </a:ext>
            </a:extLst>
          </p:cNvPr>
          <p:cNvGraphicFramePr/>
          <p:nvPr>
            <p:extLst/>
          </p:nvPr>
        </p:nvGraphicFramePr>
        <p:xfrm>
          <a:off x="1043608" y="1484784"/>
          <a:ext cx="7277288" cy="50992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08534937"/>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4ED1A-387D-4985-A09A-C30521359717}"/>
              </a:ext>
            </a:extLst>
          </p:cNvPr>
          <p:cNvSpPr>
            <a:spLocks noGrp="1"/>
          </p:cNvSpPr>
          <p:nvPr>
            <p:ph type="title"/>
          </p:nvPr>
        </p:nvSpPr>
        <p:spPr/>
        <p:txBody>
          <a:bodyPr/>
          <a:lstStyle/>
          <a:p>
            <a:r>
              <a:rPr lang="lv-LV" b="1" dirty="0" err="1">
                <a:solidFill>
                  <a:schemeClr val="accent4"/>
                </a:solidFill>
              </a:rPr>
              <a:t>Formatīvā</a:t>
            </a:r>
            <a:r>
              <a:rPr lang="lv-LV" b="1" dirty="0">
                <a:solidFill>
                  <a:schemeClr val="accent4"/>
                </a:solidFill>
              </a:rPr>
              <a:t> vērtēšana</a:t>
            </a:r>
          </a:p>
        </p:txBody>
      </p:sp>
      <p:sp>
        <p:nvSpPr>
          <p:cNvPr id="3" name="Content Placeholder 2">
            <a:extLst>
              <a:ext uri="{FF2B5EF4-FFF2-40B4-BE49-F238E27FC236}">
                <a16:creationId xmlns:a16="http://schemas.microsoft.com/office/drawing/2014/main" id="{46E21D43-DB63-4DFC-B05D-909351AF1CF5}"/>
              </a:ext>
            </a:extLst>
          </p:cNvPr>
          <p:cNvSpPr>
            <a:spLocks noGrp="1"/>
          </p:cNvSpPr>
          <p:nvPr>
            <p:ph idx="1"/>
          </p:nvPr>
        </p:nvSpPr>
        <p:spPr/>
        <p:txBody>
          <a:bodyPr/>
          <a:lstStyle/>
          <a:p>
            <a:pPr>
              <a:buNone/>
            </a:pPr>
            <a:r>
              <a:rPr lang="lv-LV" sz="3600" dirty="0" smtClean="0">
                <a:solidFill>
                  <a:schemeClr val="accent4"/>
                </a:solidFill>
              </a:rPr>
              <a:t>	Iegūt </a:t>
            </a:r>
            <a:r>
              <a:rPr lang="lv-LV" sz="3600" dirty="0">
                <a:solidFill>
                  <a:schemeClr val="accent4"/>
                </a:solidFill>
              </a:rPr>
              <a:t>pierādījumus par skolēna sniegumu, tos interpretēt un izmantot, lai pieņemtu lēmumu par turpmākajiem mācīšanās un mācīšanas procesa soļiem, lai tie būtu piemērotāki un pamatotāki. Tas ir iespējams tikai ar vērtējošo darbību (Black &amp; </a:t>
            </a:r>
            <a:r>
              <a:rPr lang="lv-LV" sz="3600" dirty="0" err="1">
                <a:solidFill>
                  <a:schemeClr val="accent4"/>
                </a:solidFill>
              </a:rPr>
              <a:t>William</a:t>
            </a:r>
            <a:r>
              <a:rPr lang="lv-LV" sz="3600" dirty="0">
                <a:solidFill>
                  <a:schemeClr val="accent4"/>
                </a:solidFill>
              </a:rPr>
              <a:t>, 1998)</a:t>
            </a:r>
          </a:p>
        </p:txBody>
      </p:sp>
    </p:spTree>
    <p:extLst>
      <p:ext uri="{BB962C8B-B14F-4D97-AF65-F5344CB8AC3E}">
        <p14:creationId xmlns:p14="http://schemas.microsoft.com/office/powerpoint/2010/main" val="27538035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C012A-07F7-4845-A72D-9D648791C520}"/>
              </a:ext>
            </a:extLst>
          </p:cNvPr>
          <p:cNvSpPr>
            <a:spLocks noGrp="1"/>
          </p:cNvSpPr>
          <p:nvPr>
            <p:ph type="title"/>
          </p:nvPr>
        </p:nvSpPr>
        <p:spPr/>
        <p:txBody>
          <a:bodyPr/>
          <a:lstStyle/>
          <a:p>
            <a:r>
              <a:rPr lang="lv-LV" b="1" dirty="0" err="1" smtClean="0">
                <a:solidFill>
                  <a:schemeClr val="accent4"/>
                </a:solidFill>
              </a:rPr>
              <a:t>Formatīvā</a:t>
            </a:r>
            <a:r>
              <a:rPr lang="lv-LV" b="1" dirty="0" smtClean="0">
                <a:solidFill>
                  <a:schemeClr val="accent4"/>
                </a:solidFill>
              </a:rPr>
              <a:t> </a:t>
            </a:r>
            <a:r>
              <a:rPr lang="lv-LV" b="1" dirty="0">
                <a:solidFill>
                  <a:schemeClr val="accent4"/>
                </a:solidFill>
              </a:rPr>
              <a:t>vērtēšana</a:t>
            </a:r>
          </a:p>
        </p:txBody>
      </p:sp>
      <p:sp>
        <p:nvSpPr>
          <p:cNvPr id="3" name="Content Placeholder 2">
            <a:extLst>
              <a:ext uri="{FF2B5EF4-FFF2-40B4-BE49-F238E27FC236}">
                <a16:creationId xmlns:a16="http://schemas.microsoft.com/office/drawing/2014/main" id="{67E7E4D5-CA5F-4CED-AF6B-25F636CC87EB}"/>
              </a:ext>
            </a:extLst>
          </p:cNvPr>
          <p:cNvSpPr>
            <a:spLocks noGrp="1"/>
          </p:cNvSpPr>
          <p:nvPr>
            <p:ph idx="1"/>
          </p:nvPr>
        </p:nvSpPr>
        <p:spPr/>
        <p:txBody>
          <a:bodyPr/>
          <a:lstStyle/>
          <a:p>
            <a:pPr algn="just"/>
            <a:r>
              <a:rPr lang="lv-LV" sz="2800" dirty="0">
                <a:solidFill>
                  <a:schemeClr val="accent4"/>
                </a:solidFill>
              </a:rPr>
              <a:t>Lielbritānijā 1998. gadā veiktais pētījums apliecina, ka profesionāli īstenota </a:t>
            </a:r>
            <a:r>
              <a:rPr lang="lv-LV" sz="2800" dirty="0" err="1">
                <a:solidFill>
                  <a:schemeClr val="accent4"/>
                </a:solidFill>
              </a:rPr>
              <a:t>formatīvā</a:t>
            </a:r>
            <a:r>
              <a:rPr lang="lv-LV" sz="2800" dirty="0">
                <a:solidFill>
                  <a:schemeClr val="accent4"/>
                </a:solidFill>
              </a:rPr>
              <a:t> vērtēšana uzlabo skolēnu sniegumu (</a:t>
            </a:r>
            <a:r>
              <a:rPr lang="lv-LV" sz="2800" dirty="0" err="1">
                <a:solidFill>
                  <a:schemeClr val="accent4"/>
                </a:solidFill>
              </a:rPr>
              <a:t>summatīvājā</a:t>
            </a:r>
            <a:r>
              <a:rPr lang="lv-LV" sz="2800" dirty="0">
                <a:solidFill>
                  <a:schemeClr val="accent4"/>
                </a:solidFill>
              </a:rPr>
              <a:t> vērtēšanā) par 30 % (Black </a:t>
            </a:r>
            <a:r>
              <a:rPr lang="lv-LV" sz="2800" dirty="0" err="1">
                <a:solidFill>
                  <a:schemeClr val="accent4"/>
                </a:solidFill>
              </a:rPr>
              <a:t>et</a:t>
            </a:r>
            <a:r>
              <a:rPr lang="lv-LV" sz="2800" dirty="0">
                <a:solidFill>
                  <a:schemeClr val="accent4"/>
                </a:solidFill>
              </a:rPr>
              <a:t> </a:t>
            </a:r>
            <a:r>
              <a:rPr lang="lv-LV" sz="2800" dirty="0" err="1">
                <a:solidFill>
                  <a:schemeClr val="accent4"/>
                </a:solidFill>
              </a:rPr>
              <a:t>al</a:t>
            </a:r>
            <a:r>
              <a:rPr lang="lv-LV" sz="2800" dirty="0">
                <a:solidFill>
                  <a:schemeClr val="accent4"/>
                </a:solidFill>
              </a:rPr>
              <a:t>., 2002)</a:t>
            </a:r>
          </a:p>
          <a:p>
            <a:pPr algn="just"/>
            <a:r>
              <a:rPr lang="lv-LV" sz="2800" dirty="0">
                <a:solidFill>
                  <a:schemeClr val="accent4"/>
                </a:solidFill>
              </a:rPr>
              <a:t>Efektīvā </a:t>
            </a:r>
            <a:r>
              <a:rPr lang="lv-LV" sz="2800" dirty="0" err="1">
                <a:solidFill>
                  <a:schemeClr val="accent4"/>
                </a:solidFill>
              </a:rPr>
              <a:t>formatīvā</a:t>
            </a:r>
            <a:r>
              <a:rPr lang="lv-LV" sz="2800" dirty="0">
                <a:solidFill>
                  <a:schemeClr val="accent4"/>
                </a:solidFill>
              </a:rPr>
              <a:t> vērtēšana uzlabo sasniegumus 0,4-0,7 standartnovirzes apmērā, kas ir ekvivalents 50-70 % pieaugumam mācību satura apguvei (</a:t>
            </a:r>
            <a:r>
              <a:rPr lang="lv-LV" sz="2800" dirty="0" err="1">
                <a:solidFill>
                  <a:schemeClr val="accent4"/>
                </a:solidFill>
              </a:rPr>
              <a:t>William</a:t>
            </a:r>
            <a:r>
              <a:rPr lang="lv-LV" sz="2800" dirty="0">
                <a:solidFill>
                  <a:schemeClr val="accent4"/>
                </a:solidFill>
              </a:rPr>
              <a:t>, 2006)</a:t>
            </a:r>
          </a:p>
        </p:txBody>
      </p:sp>
    </p:spTree>
    <p:extLst>
      <p:ext uri="{BB962C8B-B14F-4D97-AF65-F5344CB8AC3E}">
        <p14:creationId xmlns:p14="http://schemas.microsoft.com/office/powerpoint/2010/main" val="24518093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fontScale="90000"/>
          </a:bodyPr>
          <a:lstStyle/>
          <a:p>
            <a:r>
              <a:rPr lang="lv-LV" b="1" dirty="0" smtClean="0">
                <a:solidFill>
                  <a:schemeClr val="accent4"/>
                </a:solidFill>
              </a:rPr>
              <a:t>Diagnosticējošie darbi pamatizglītības pakāpē</a:t>
            </a:r>
            <a:endParaRPr lang="lv-LV" b="1" dirty="0">
              <a:solidFill>
                <a:schemeClr val="accent4"/>
              </a:solidFill>
            </a:endParaRPr>
          </a:p>
        </p:txBody>
      </p:sp>
      <p:sp>
        <p:nvSpPr>
          <p:cNvPr id="3" name="Satura vietturis 2"/>
          <p:cNvSpPr>
            <a:spLocks noGrp="1"/>
          </p:cNvSpPr>
          <p:nvPr>
            <p:ph idx="1"/>
          </p:nvPr>
        </p:nvSpPr>
        <p:spPr/>
        <p:txBody>
          <a:bodyPr>
            <a:normAutofit fontScale="92500" lnSpcReduction="10000"/>
          </a:bodyPr>
          <a:lstStyle/>
          <a:p>
            <a:r>
              <a:rPr lang="lv-LV" dirty="0" smtClean="0">
                <a:solidFill>
                  <a:schemeClr val="accent4"/>
                </a:solidFill>
              </a:rPr>
              <a:t>diagnosticējošā vērtēšana, lai izvērtētu skolēna stiprās un vājās puses un  noskaidrotu nepieciešamo atbalstu, kuru īsteno:</a:t>
            </a:r>
          </a:p>
          <a:p>
            <a:r>
              <a:rPr lang="lv-LV" dirty="0" smtClean="0">
                <a:solidFill>
                  <a:schemeClr val="accent4"/>
                </a:solidFill>
              </a:rPr>
              <a:t>pedagogs, lai noteiktu skolēna mācīšanās vajadzības un plānotu turpmāko mācīšanās procesu;</a:t>
            </a:r>
          </a:p>
          <a:p>
            <a:r>
              <a:rPr lang="lv-LV" dirty="0" smtClean="0">
                <a:solidFill>
                  <a:schemeClr val="accent4"/>
                </a:solidFill>
              </a:rPr>
              <a:t>Valsts izglītības satura centrs, lai pilnveidotu pamatizglītības mācību saturu, veicinātu mācību līdzekļu kvalitāti un pedagogu profesionālo kompetenci.</a:t>
            </a:r>
          </a:p>
          <a:p>
            <a:endParaRPr lang="lv-LV"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4871A-715F-4187-BFE8-3AC00537537A}"/>
              </a:ext>
            </a:extLst>
          </p:cNvPr>
          <p:cNvSpPr>
            <a:spLocks noGrp="1"/>
          </p:cNvSpPr>
          <p:nvPr>
            <p:ph type="title"/>
          </p:nvPr>
        </p:nvSpPr>
        <p:spPr/>
        <p:txBody>
          <a:bodyPr>
            <a:normAutofit/>
          </a:bodyPr>
          <a:lstStyle/>
          <a:p>
            <a:r>
              <a:rPr lang="lv-LV" b="1" dirty="0" err="1">
                <a:solidFill>
                  <a:schemeClr val="accent4"/>
                </a:solidFill>
              </a:rPr>
              <a:t>Formatīvā</a:t>
            </a:r>
            <a:r>
              <a:rPr lang="lv-LV" b="1" dirty="0">
                <a:solidFill>
                  <a:schemeClr val="accent4"/>
                </a:solidFill>
              </a:rPr>
              <a:t> vērtēšana kā SISTĒMA</a:t>
            </a:r>
          </a:p>
        </p:txBody>
      </p:sp>
      <p:sp>
        <p:nvSpPr>
          <p:cNvPr id="3" name="Content Placeholder 2">
            <a:extLst>
              <a:ext uri="{FF2B5EF4-FFF2-40B4-BE49-F238E27FC236}">
                <a16:creationId xmlns:a16="http://schemas.microsoft.com/office/drawing/2014/main" id="{39624FD1-C68E-4747-9CC1-86DA7460825F}"/>
              </a:ext>
            </a:extLst>
          </p:cNvPr>
          <p:cNvSpPr>
            <a:spLocks noGrp="1"/>
          </p:cNvSpPr>
          <p:nvPr>
            <p:ph idx="1"/>
          </p:nvPr>
        </p:nvSpPr>
        <p:spPr/>
        <p:txBody>
          <a:bodyPr anchor="t"/>
          <a:lstStyle/>
          <a:p>
            <a:pPr marL="106045" indent="-106045"/>
            <a:r>
              <a:rPr lang="lv-LV" dirty="0">
                <a:solidFill>
                  <a:schemeClr val="accent4"/>
                </a:solidFill>
              </a:rPr>
              <a:t>Skolēnam skaidrs plānotais sasniedzamais rezultāts</a:t>
            </a:r>
          </a:p>
          <a:p>
            <a:pPr marL="106045" indent="-106045"/>
            <a:r>
              <a:rPr lang="lv-LV" dirty="0">
                <a:solidFill>
                  <a:schemeClr val="accent4"/>
                </a:solidFill>
              </a:rPr>
              <a:t>Vērtēšanas kritēriji</a:t>
            </a:r>
          </a:p>
          <a:p>
            <a:pPr marL="106045" indent="-106045"/>
            <a:r>
              <a:rPr lang="lv-LV" dirty="0">
                <a:solidFill>
                  <a:schemeClr val="accent4"/>
                </a:solidFill>
              </a:rPr>
              <a:t>Atgriezeniskā saite</a:t>
            </a:r>
          </a:p>
          <a:p>
            <a:pPr marL="106045" indent="-106045"/>
            <a:r>
              <a:rPr lang="lv-LV" dirty="0">
                <a:solidFill>
                  <a:schemeClr val="accent4"/>
                </a:solidFill>
              </a:rPr>
              <a:t>Savstarpējā vērtēšana</a:t>
            </a:r>
          </a:p>
          <a:p>
            <a:pPr marL="106045" indent="-106045"/>
            <a:r>
              <a:rPr lang="lv-LV" dirty="0">
                <a:solidFill>
                  <a:schemeClr val="accent4"/>
                </a:solidFill>
              </a:rPr>
              <a:t>Pašvērtējums un sekošana līdzi savai izaugsmei</a:t>
            </a:r>
          </a:p>
        </p:txBody>
      </p:sp>
    </p:spTree>
    <p:extLst>
      <p:ext uri="{BB962C8B-B14F-4D97-AF65-F5344CB8AC3E}">
        <p14:creationId xmlns:p14="http://schemas.microsoft.com/office/powerpoint/2010/main" val="12684739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p:cNvSpPr txBox="1">
            <a:spLocks noChangeArrowheads="1"/>
          </p:cNvSpPr>
          <p:nvPr/>
        </p:nvSpPr>
        <p:spPr bwMode="auto">
          <a:xfrm>
            <a:off x="2589596" y="285750"/>
            <a:ext cx="4393437" cy="646331"/>
          </a:xfrm>
          <a:prstGeom prst="rect">
            <a:avLst/>
          </a:prstGeom>
          <a:noFill/>
          <a:ln w="9525">
            <a:noFill/>
            <a:miter lim="800000"/>
            <a:headEnd/>
            <a:tailEnd/>
          </a:ln>
        </p:spPr>
        <p:txBody>
          <a:bodyPr wrap="square">
            <a:spAutoFit/>
          </a:bodyPr>
          <a:lstStyle/>
          <a:p>
            <a:pPr algn="ctr"/>
            <a:r>
              <a:rPr lang="lv-LV" b="1" dirty="0">
                <a:latin typeface="Calibri" pitchFamily="34" charset="0"/>
              </a:rPr>
              <a:t>KO ES GRIBU PANĀKT? KĀPĒC MAN TO VAJAG?</a:t>
            </a:r>
          </a:p>
        </p:txBody>
      </p:sp>
      <p:sp>
        <p:nvSpPr>
          <p:cNvPr id="43" name="TextBox 42"/>
          <p:cNvSpPr txBox="1">
            <a:spLocks noChangeArrowheads="1"/>
          </p:cNvSpPr>
          <p:nvPr/>
        </p:nvSpPr>
        <p:spPr bwMode="auto">
          <a:xfrm rot="5400000">
            <a:off x="5486996" y="2922866"/>
            <a:ext cx="2500313" cy="369332"/>
          </a:xfrm>
          <a:prstGeom prst="rect">
            <a:avLst/>
          </a:prstGeom>
          <a:noFill/>
          <a:ln w="9525">
            <a:noFill/>
            <a:miter lim="800000"/>
            <a:headEnd/>
            <a:tailEnd/>
          </a:ln>
        </p:spPr>
        <p:txBody>
          <a:bodyPr>
            <a:spAutoFit/>
          </a:bodyPr>
          <a:lstStyle/>
          <a:p>
            <a:pPr algn="ctr"/>
            <a:r>
              <a:rPr lang="lv-LV" b="1">
                <a:latin typeface="Calibri" pitchFamily="34" charset="0"/>
              </a:rPr>
              <a:t>KĀ ES TO PANĀKŠU?</a:t>
            </a:r>
          </a:p>
        </p:txBody>
      </p:sp>
      <p:sp>
        <p:nvSpPr>
          <p:cNvPr id="44" name="TextBox 43"/>
          <p:cNvSpPr txBox="1">
            <a:spLocks noChangeArrowheads="1"/>
          </p:cNvSpPr>
          <p:nvPr/>
        </p:nvSpPr>
        <p:spPr bwMode="auto">
          <a:xfrm>
            <a:off x="3848101" y="5653088"/>
            <a:ext cx="2299097" cy="923330"/>
          </a:xfrm>
          <a:prstGeom prst="rect">
            <a:avLst/>
          </a:prstGeom>
          <a:noFill/>
          <a:ln w="9525">
            <a:noFill/>
            <a:miter lim="800000"/>
            <a:headEnd/>
            <a:tailEnd/>
          </a:ln>
        </p:spPr>
        <p:txBody>
          <a:bodyPr>
            <a:spAutoFit/>
          </a:bodyPr>
          <a:lstStyle/>
          <a:p>
            <a:pPr algn="ctr"/>
            <a:r>
              <a:rPr lang="lv-LV" b="1">
                <a:latin typeface="Calibri" pitchFamily="34" charset="0"/>
              </a:rPr>
              <a:t>KĀ ES ZINĀŠU, KA REZULTĀTS IR SASNIEGTS?</a:t>
            </a:r>
          </a:p>
        </p:txBody>
      </p:sp>
      <p:sp>
        <p:nvSpPr>
          <p:cNvPr id="45" name="TextBox 44"/>
          <p:cNvSpPr txBox="1">
            <a:spLocks noChangeArrowheads="1"/>
          </p:cNvSpPr>
          <p:nvPr/>
        </p:nvSpPr>
        <p:spPr bwMode="auto">
          <a:xfrm rot="-5400000">
            <a:off x="819151" y="2574430"/>
            <a:ext cx="2500312" cy="923330"/>
          </a:xfrm>
          <a:prstGeom prst="rect">
            <a:avLst/>
          </a:prstGeom>
          <a:noFill/>
          <a:ln w="9525">
            <a:noFill/>
            <a:miter lim="800000"/>
            <a:headEnd/>
            <a:tailEnd/>
          </a:ln>
        </p:spPr>
        <p:txBody>
          <a:bodyPr>
            <a:spAutoFit/>
          </a:bodyPr>
          <a:lstStyle/>
          <a:p>
            <a:pPr algn="ctr"/>
            <a:r>
              <a:rPr lang="lv-LV" b="1" dirty="0">
                <a:latin typeface="Calibri" pitchFamily="34" charset="0"/>
              </a:rPr>
              <a:t>KAS IR IZDEVIES?</a:t>
            </a:r>
          </a:p>
          <a:p>
            <a:pPr algn="ctr"/>
            <a:r>
              <a:rPr lang="lv-LV" b="1" dirty="0">
                <a:latin typeface="Calibri" pitchFamily="34" charset="0"/>
              </a:rPr>
              <a:t>KAS VĒL NĒ?</a:t>
            </a:r>
          </a:p>
          <a:p>
            <a:pPr algn="ctr"/>
            <a:r>
              <a:rPr lang="lv-LV" b="1" dirty="0">
                <a:latin typeface="Calibri" pitchFamily="34" charset="0"/>
              </a:rPr>
              <a:t>KO TĀLĀK?</a:t>
            </a:r>
          </a:p>
        </p:txBody>
      </p:sp>
      <p:pic>
        <p:nvPicPr>
          <p:cNvPr id="6" name="Picture 5">
            <a:extLst>
              <a:ext uri="{FF2B5EF4-FFF2-40B4-BE49-F238E27FC236}">
                <a16:creationId xmlns:a16="http://schemas.microsoft.com/office/drawing/2014/main" id="{F64599D3-EB31-4E58-B3B6-FFC6C49CBA0F}"/>
              </a:ext>
            </a:extLst>
          </p:cNvPr>
          <p:cNvPicPr>
            <a:picLocks noChangeAspect="1"/>
          </p:cNvPicPr>
          <p:nvPr/>
        </p:nvPicPr>
        <p:blipFill>
          <a:blip r:embed="rId2" cstate="print"/>
          <a:stretch>
            <a:fillRect/>
          </a:stretch>
        </p:blipFill>
        <p:spPr>
          <a:xfrm>
            <a:off x="395536" y="0"/>
            <a:ext cx="7848872" cy="6589400"/>
          </a:xfrm>
          <a:prstGeom prst="rect">
            <a:avLst/>
          </a:prstGeom>
        </p:spPr>
      </p:pic>
    </p:spTree>
    <p:extLst>
      <p:ext uri="{BB962C8B-B14F-4D97-AF65-F5344CB8AC3E}">
        <p14:creationId xmlns:p14="http://schemas.microsoft.com/office/powerpoint/2010/main" val="178068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fill="hold"/>
                                        <p:tgtEl>
                                          <p:spTgt spid="42"/>
                                        </p:tgtEl>
                                        <p:attrNameLst>
                                          <p:attrName>ppt_x</p:attrName>
                                        </p:attrNameLst>
                                      </p:cBhvr>
                                      <p:tavLst>
                                        <p:tav tm="0">
                                          <p:val>
                                            <p:strVal val="#ppt_x"/>
                                          </p:val>
                                        </p:tav>
                                        <p:tav tm="100000">
                                          <p:val>
                                            <p:strVal val="#ppt_x"/>
                                          </p:val>
                                        </p:tav>
                                      </p:tavLst>
                                    </p:anim>
                                    <p:anim calcmode="lin" valueType="num">
                                      <p:cBhvr additive="base">
                                        <p:cTn id="8" dur="500" fill="hold"/>
                                        <p:tgtEl>
                                          <p:spTgt spid="42"/>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1+#ppt_w/2"/>
                                          </p:val>
                                        </p:tav>
                                        <p:tav tm="100000">
                                          <p:val>
                                            <p:strVal val="#ppt_x"/>
                                          </p:val>
                                        </p:tav>
                                      </p:tavLst>
                                    </p:anim>
                                    <p:anim calcmode="lin" valueType="num">
                                      <p:cBhvr additive="base">
                                        <p:cTn id="12" dur="500" fill="hold"/>
                                        <p:tgtEl>
                                          <p:spTgt spid="43"/>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4"/>
                                        </p:tgtEl>
                                        <p:attrNameLst>
                                          <p:attrName>style.visibility</p:attrName>
                                        </p:attrNameLst>
                                      </p:cBhvr>
                                      <p:to>
                                        <p:strVal val="visible"/>
                                      </p:to>
                                    </p:set>
                                    <p:anim calcmode="lin" valueType="num">
                                      <p:cBhvr additive="base">
                                        <p:cTn id="15" dur="500" fill="hold"/>
                                        <p:tgtEl>
                                          <p:spTgt spid="44"/>
                                        </p:tgtEl>
                                        <p:attrNameLst>
                                          <p:attrName>ppt_x</p:attrName>
                                        </p:attrNameLst>
                                      </p:cBhvr>
                                      <p:tavLst>
                                        <p:tav tm="0">
                                          <p:val>
                                            <p:strVal val="#ppt_x"/>
                                          </p:val>
                                        </p:tav>
                                        <p:tav tm="100000">
                                          <p:val>
                                            <p:strVal val="#ppt_x"/>
                                          </p:val>
                                        </p:tav>
                                      </p:tavLst>
                                    </p:anim>
                                    <p:anim calcmode="lin" valueType="num">
                                      <p:cBhvr additive="base">
                                        <p:cTn id="16" dur="500" fill="hold"/>
                                        <p:tgtEl>
                                          <p:spTgt spid="44"/>
                                        </p:tgtEl>
                                        <p:attrNameLst>
                                          <p:attrName>ppt_y</p:attrName>
                                        </p:attrNameLst>
                                      </p:cBhvr>
                                      <p:tavLst>
                                        <p:tav tm="0">
                                          <p:val>
                                            <p:strVal val="1+#ppt_h/2"/>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45"/>
                                        </p:tgtEl>
                                        <p:attrNameLst>
                                          <p:attrName>style.visibility</p:attrName>
                                        </p:attrNameLst>
                                      </p:cBhvr>
                                      <p:to>
                                        <p:strVal val="visible"/>
                                      </p:to>
                                    </p:set>
                                    <p:anim calcmode="lin" valueType="num">
                                      <p:cBhvr additive="base">
                                        <p:cTn id="19" dur="500" fill="hold"/>
                                        <p:tgtEl>
                                          <p:spTgt spid="45"/>
                                        </p:tgtEl>
                                        <p:attrNameLst>
                                          <p:attrName>ppt_x</p:attrName>
                                        </p:attrNameLst>
                                      </p:cBhvr>
                                      <p:tavLst>
                                        <p:tav tm="0">
                                          <p:val>
                                            <p:strVal val="0-#ppt_w/2"/>
                                          </p:val>
                                        </p:tav>
                                        <p:tav tm="100000">
                                          <p:val>
                                            <p:strVal val="#ppt_x"/>
                                          </p:val>
                                        </p:tav>
                                      </p:tavLst>
                                    </p:anim>
                                    <p:anim calcmode="lin" valueType="num">
                                      <p:cBhvr additive="base">
                                        <p:cTn id="20" dur="5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3" grpId="0"/>
      <p:bldP spid="44" grpId="0"/>
      <p:bldP spid="4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endParaRPr lang="lv-LV"/>
          </a:p>
        </p:txBody>
      </p:sp>
      <p:sp>
        <p:nvSpPr>
          <p:cNvPr id="3" name="Satura vietturis 2"/>
          <p:cNvSpPr>
            <a:spLocks noGrp="1"/>
          </p:cNvSpPr>
          <p:nvPr>
            <p:ph idx="1"/>
          </p:nvPr>
        </p:nvSpPr>
        <p:spPr/>
        <p:txBody>
          <a:bodyPr/>
          <a:lstStyle/>
          <a:p>
            <a:r>
              <a:rPr lang="lv-LV" dirty="0" smtClean="0">
                <a:hlinkClick r:id="rId2"/>
              </a:rPr>
              <a:t>Diskusija "Kāpēc </a:t>
            </a:r>
            <a:r>
              <a:rPr lang="lv-LV" dirty="0" err="1" smtClean="0">
                <a:hlinkClick r:id="rId2"/>
              </a:rPr>
              <a:t>formatīvā</a:t>
            </a:r>
            <a:r>
              <a:rPr lang="lv-LV" dirty="0" smtClean="0">
                <a:hlinkClick r:id="rId2"/>
              </a:rPr>
              <a:t> vērtēšana neiedzīvojas?"</a:t>
            </a:r>
            <a:endParaRPr lang="lv-LV"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BB061C-D543-4011-96D2-E55BFB7BAE32}"/>
              </a:ext>
            </a:extLst>
          </p:cNvPr>
          <p:cNvSpPr>
            <a:spLocks noGrp="1"/>
          </p:cNvSpPr>
          <p:nvPr>
            <p:ph type="body" idx="1"/>
          </p:nvPr>
        </p:nvSpPr>
        <p:spPr>
          <a:xfrm>
            <a:off x="628650" y="1052736"/>
            <a:ext cx="8119814" cy="5805264"/>
          </a:xfrm>
        </p:spPr>
        <p:txBody>
          <a:bodyPr anchor="t">
            <a:normAutofit/>
          </a:bodyPr>
          <a:lstStyle/>
          <a:p>
            <a:r>
              <a:rPr lang="lv-LV" sz="2400" dirty="0"/>
              <a:t>Man ir SR konkrētajam tematam</a:t>
            </a:r>
          </a:p>
          <a:p>
            <a:r>
              <a:rPr lang="lv-LV" sz="2400" dirty="0"/>
              <a:t>Es sašķiroju SR pēc tā, kādā veida es pārliecināšos par SR sasniegšanu</a:t>
            </a:r>
          </a:p>
          <a:p>
            <a:r>
              <a:rPr lang="lv-LV" sz="2400" dirty="0"/>
              <a:t>Atlasu SR, kuri ir nozīmīgi ilgtermiņā, tāpēc </a:t>
            </a:r>
            <a:r>
              <a:rPr lang="lv-LV" sz="2400" dirty="0" err="1"/>
              <a:t>formatīvi</a:t>
            </a:r>
            <a:r>
              <a:rPr lang="lv-LV" sz="2400" dirty="0"/>
              <a:t> vērtēju un tāpēc atbilstoši grupas nepieciešamībai sniedzu diferencēto AS</a:t>
            </a:r>
          </a:p>
          <a:p>
            <a:r>
              <a:rPr lang="lv-LV" sz="2400" dirty="0"/>
              <a:t>Par noteikto SR pārliecinos procesā ar novērojumiem</a:t>
            </a:r>
          </a:p>
          <a:p>
            <a:r>
              <a:rPr lang="lv-LV" sz="2400" dirty="0"/>
              <a:t>Noteiktus SR iekļauju </a:t>
            </a:r>
            <a:r>
              <a:rPr lang="lv-LV" sz="2400" dirty="0" err="1"/>
              <a:t>summatīvajā</a:t>
            </a:r>
            <a:r>
              <a:rPr lang="lv-LV" sz="2400" dirty="0"/>
              <a:t> nobeiguma vērtēšanas darbā, pārliecinos par saskaņotību starp mācību procesu un vērtēšanu, reprezentatīvo SR izvēli un atbilstošo svaru katram SR atkarībā no svarīguma un mācību laika, uzdevumu sabalansēto izvēli, domāšanas dziļuma</a:t>
            </a:r>
          </a:p>
          <a:p>
            <a:endParaRPr lang="lv-LV" dirty="0"/>
          </a:p>
          <a:p>
            <a:endParaRPr lang="lv-LV" dirty="0"/>
          </a:p>
        </p:txBody>
      </p:sp>
      <p:sp>
        <p:nvSpPr>
          <p:cNvPr id="3" name="Title 2">
            <a:extLst>
              <a:ext uri="{FF2B5EF4-FFF2-40B4-BE49-F238E27FC236}">
                <a16:creationId xmlns:a16="http://schemas.microsoft.com/office/drawing/2014/main" id="{E6B8A785-B51F-40CE-A756-BB6D17D7A27C}"/>
              </a:ext>
            </a:extLst>
          </p:cNvPr>
          <p:cNvSpPr>
            <a:spLocks noGrp="1"/>
          </p:cNvSpPr>
          <p:nvPr>
            <p:ph type="title"/>
          </p:nvPr>
        </p:nvSpPr>
        <p:spPr>
          <a:xfrm>
            <a:off x="628650" y="332657"/>
            <a:ext cx="7372350" cy="720080"/>
          </a:xfrm>
        </p:spPr>
        <p:txBody>
          <a:bodyPr/>
          <a:lstStyle/>
          <a:p>
            <a:r>
              <a:rPr lang="lv-LV" b="1" dirty="0">
                <a:solidFill>
                  <a:schemeClr val="accent4"/>
                </a:solidFill>
              </a:rPr>
              <a:t>Vērtēšanas plāns</a:t>
            </a:r>
          </a:p>
        </p:txBody>
      </p:sp>
    </p:spTree>
    <p:extLst>
      <p:ext uri="{BB962C8B-B14F-4D97-AF65-F5344CB8AC3E}">
        <p14:creationId xmlns:p14="http://schemas.microsoft.com/office/powerpoint/2010/main" val="220420030"/>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DBDA74-7500-47CD-89B0-FEBE0AA05CE1}"/>
              </a:ext>
            </a:extLst>
          </p:cNvPr>
          <p:cNvSpPr>
            <a:spLocks noGrp="1"/>
          </p:cNvSpPr>
          <p:nvPr>
            <p:ph type="body" idx="1"/>
          </p:nvPr>
        </p:nvSpPr>
        <p:spPr/>
        <p:txBody>
          <a:bodyPr/>
          <a:lstStyle/>
          <a:p>
            <a:endParaRPr lang="lv-LV"/>
          </a:p>
        </p:txBody>
      </p:sp>
      <p:sp>
        <p:nvSpPr>
          <p:cNvPr id="3" name="Title 2">
            <a:extLst>
              <a:ext uri="{FF2B5EF4-FFF2-40B4-BE49-F238E27FC236}">
                <a16:creationId xmlns:a16="http://schemas.microsoft.com/office/drawing/2014/main" id="{AF959571-5D80-48C3-B04B-6A4916977D35}"/>
              </a:ext>
            </a:extLst>
          </p:cNvPr>
          <p:cNvSpPr>
            <a:spLocks noGrp="1"/>
          </p:cNvSpPr>
          <p:nvPr>
            <p:ph type="title"/>
          </p:nvPr>
        </p:nvSpPr>
        <p:spPr>
          <a:xfrm>
            <a:off x="736480" y="339637"/>
            <a:ext cx="7372350" cy="1273809"/>
          </a:xfrm>
        </p:spPr>
        <p:txBody>
          <a:bodyPr>
            <a:normAutofit fontScale="90000"/>
          </a:bodyPr>
          <a:lstStyle/>
          <a:p>
            <a:r>
              <a:rPr lang="lv-LV" b="1" dirty="0">
                <a:solidFill>
                  <a:schemeClr val="accent4"/>
                </a:solidFill>
              </a:rPr>
              <a:t>Kurā gadījumā iekrāsota daļa no kopīgā laukuma ir ¼?</a:t>
            </a:r>
          </a:p>
        </p:txBody>
      </p:sp>
      <p:pic>
        <p:nvPicPr>
          <p:cNvPr id="5" name="Picture 4" descr="A close up of text on a white background&#10;&#10;Description generated with high confidence">
            <a:extLst>
              <a:ext uri="{FF2B5EF4-FFF2-40B4-BE49-F238E27FC236}">
                <a16:creationId xmlns:a16="http://schemas.microsoft.com/office/drawing/2014/main" id="{8823323E-C4F5-4B1E-88B3-59B54C0CEFB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426" t="28651" r="8295" b="6083"/>
          <a:stretch/>
        </p:blipFill>
        <p:spPr>
          <a:xfrm>
            <a:off x="735513" y="1603332"/>
            <a:ext cx="7724919" cy="4311260"/>
          </a:xfrm>
          <a:prstGeom prst="rect">
            <a:avLst/>
          </a:prstGeom>
        </p:spPr>
      </p:pic>
    </p:spTree>
    <p:extLst>
      <p:ext uri="{BB962C8B-B14F-4D97-AF65-F5344CB8AC3E}">
        <p14:creationId xmlns:p14="http://schemas.microsoft.com/office/powerpoint/2010/main" val="3988702602"/>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endParaRPr lang="lv-LV"/>
          </a:p>
        </p:txBody>
      </p:sp>
      <p:sp>
        <p:nvSpPr>
          <p:cNvPr id="3" name="Satura vietturis 2"/>
          <p:cNvSpPr>
            <a:spLocks noGrp="1"/>
          </p:cNvSpPr>
          <p:nvPr>
            <p:ph idx="1"/>
          </p:nvPr>
        </p:nvSpPr>
        <p:spPr/>
        <p:txBody>
          <a:bodyPr/>
          <a:lstStyle/>
          <a:p>
            <a:r>
              <a:rPr lang="lv-LV" dirty="0" smtClean="0">
                <a:hlinkClick r:id="rId2"/>
              </a:rPr>
              <a:t>https://www.skola2030.lv/</a:t>
            </a:r>
            <a:endParaRPr lang="lv-LV" dirty="0" smtClean="0"/>
          </a:p>
          <a:p>
            <a:r>
              <a:rPr lang="lv-LV" dirty="0" smtClean="0">
                <a:hlinkClick r:id="rId3"/>
              </a:rPr>
              <a:t>https://www.siic.lu.lv/skolam/petnieciba/monografija-macisanas-lietpratibai/</a:t>
            </a:r>
            <a:endParaRPr lang="lv-LV" dirty="0" smtClean="0"/>
          </a:p>
          <a:p>
            <a:endParaRPr lang="lv-LV"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0EE6A3-B7DD-4D93-B212-6786C04074A1}"/>
              </a:ext>
            </a:extLst>
          </p:cNvPr>
          <p:cNvSpPr>
            <a:spLocks noGrp="1"/>
          </p:cNvSpPr>
          <p:nvPr>
            <p:ph type="body" idx="1"/>
          </p:nvPr>
        </p:nvSpPr>
        <p:spPr>
          <a:xfrm>
            <a:off x="628650" y="785377"/>
            <a:ext cx="7372350" cy="5472575"/>
          </a:xfrm>
        </p:spPr>
        <p:txBody>
          <a:bodyPr anchor="t"/>
          <a:lstStyle/>
          <a:p>
            <a:endParaRPr lang="lv-LV" dirty="0"/>
          </a:p>
        </p:txBody>
      </p:sp>
      <p:sp>
        <p:nvSpPr>
          <p:cNvPr id="3" name="Title 2">
            <a:extLst>
              <a:ext uri="{FF2B5EF4-FFF2-40B4-BE49-F238E27FC236}">
                <a16:creationId xmlns:a16="http://schemas.microsoft.com/office/drawing/2014/main" id="{D143C462-E957-4E8E-B863-76D648495B73}"/>
              </a:ext>
            </a:extLst>
          </p:cNvPr>
          <p:cNvSpPr>
            <a:spLocks noGrp="1"/>
          </p:cNvSpPr>
          <p:nvPr>
            <p:ph type="title"/>
          </p:nvPr>
        </p:nvSpPr>
        <p:spPr>
          <a:xfrm>
            <a:off x="695325" y="196581"/>
            <a:ext cx="7372350" cy="629364"/>
          </a:xfrm>
        </p:spPr>
        <p:txBody>
          <a:bodyPr>
            <a:normAutofit fontScale="90000"/>
          </a:bodyPr>
          <a:lstStyle/>
          <a:p>
            <a:r>
              <a:rPr lang="lv-LV" dirty="0"/>
              <a:t>Pašvērtējums</a:t>
            </a:r>
          </a:p>
        </p:txBody>
      </p:sp>
      <p:pic>
        <p:nvPicPr>
          <p:cNvPr id="4" name="Attēls 4" descr="Attēls, kurā ir ekrānuzņē​​​mums&#10;&#10;Apraksts ģenerēts ar augstu ticamību">
            <a:extLst>
              <a:ext uri="{FF2B5EF4-FFF2-40B4-BE49-F238E27FC236}">
                <a16:creationId xmlns:a16="http://schemas.microsoft.com/office/drawing/2014/main" id="{7E9AD6A0-F281-4396-8792-4010C6BD4D7D}"/>
              </a:ext>
            </a:extLst>
          </p:cNvPr>
          <p:cNvPicPr>
            <a:picLocks noChangeAspect="1"/>
          </p:cNvPicPr>
          <p:nvPr/>
        </p:nvPicPr>
        <p:blipFill>
          <a:blip r:embed="rId3" cstate="print"/>
          <a:stretch>
            <a:fillRect/>
          </a:stretch>
        </p:blipFill>
        <p:spPr>
          <a:xfrm>
            <a:off x="323528" y="188640"/>
            <a:ext cx="8820472" cy="6406578"/>
          </a:xfrm>
          <a:prstGeom prst="rect">
            <a:avLst/>
          </a:prstGeom>
        </p:spPr>
      </p:pic>
    </p:spTree>
    <p:extLst>
      <p:ext uri="{BB962C8B-B14F-4D97-AF65-F5344CB8AC3E}">
        <p14:creationId xmlns:p14="http://schemas.microsoft.com/office/powerpoint/2010/main" val="1550021277"/>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274638"/>
            <a:ext cx="8229600" cy="850106"/>
          </a:xfrm>
        </p:spPr>
        <p:txBody>
          <a:bodyPr/>
          <a:lstStyle/>
          <a:p>
            <a:r>
              <a:rPr lang="lv-LV" b="1" dirty="0" smtClean="0">
                <a:solidFill>
                  <a:schemeClr val="accent4"/>
                </a:solidFill>
              </a:rPr>
              <a:t>Aplami priekšstati par FV</a:t>
            </a:r>
            <a:endParaRPr lang="lv-LV" b="1" dirty="0">
              <a:solidFill>
                <a:schemeClr val="accent4"/>
              </a:solidFill>
            </a:endParaRPr>
          </a:p>
        </p:txBody>
      </p:sp>
      <p:sp>
        <p:nvSpPr>
          <p:cNvPr id="3" name="Satura vietturis 2"/>
          <p:cNvSpPr>
            <a:spLocks noGrp="1"/>
          </p:cNvSpPr>
          <p:nvPr>
            <p:ph idx="1"/>
          </p:nvPr>
        </p:nvSpPr>
        <p:spPr>
          <a:xfrm>
            <a:off x="457200" y="1196752"/>
            <a:ext cx="8229600" cy="4929411"/>
          </a:xfrm>
        </p:spPr>
        <p:txBody>
          <a:bodyPr>
            <a:normAutofit fontScale="92500" lnSpcReduction="20000"/>
          </a:bodyPr>
          <a:lstStyle/>
          <a:p>
            <a:pPr>
              <a:buFontTx/>
              <a:buChar char="-"/>
            </a:pPr>
            <a:r>
              <a:rPr lang="lv-LV" dirty="0" err="1" smtClean="0">
                <a:solidFill>
                  <a:schemeClr val="accent4"/>
                </a:solidFill>
              </a:rPr>
              <a:t>Formatīvā</a:t>
            </a:r>
            <a:r>
              <a:rPr lang="lv-LV" dirty="0" smtClean="0">
                <a:solidFill>
                  <a:schemeClr val="accent4"/>
                </a:solidFill>
              </a:rPr>
              <a:t> vērtēšana ir i/</a:t>
            </a:r>
            <a:r>
              <a:rPr lang="lv-LV" dirty="0" err="1" smtClean="0">
                <a:solidFill>
                  <a:schemeClr val="accent4"/>
                </a:solidFill>
              </a:rPr>
              <a:t>ni</a:t>
            </a:r>
            <a:r>
              <a:rPr lang="lv-LV" dirty="0" smtClean="0">
                <a:solidFill>
                  <a:schemeClr val="accent4"/>
                </a:solidFill>
              </a:rPr>
              <a:t> žurnālā, lai skolēni starp lielajiem pārbaudes darbiem neatslābtu;</a:t>
            </a:r>
          </a:p>
          <a:p>
            <a:pPr>
              <a:buFontTx/>
              <a:buChar char="-"/>
            </a:pPr>
            <a:r>
              <a:rPr lang="lv-LV" dirty="0" err="1" smtClean="0">
                <a:solidFill>
                  <a:schemeClr val="accent4"/>
                </a:solidFill>
              </a:rPr>
              <a:t>Formatīvā</a:t>
            </a:r>
            <a:r>
              <a:rPr lang="lv-LV" dirty="0" smtClean="0">
                <a:solidFill>
                  <a:schemeClr val="accent4"/>
                </a:solidFill>
              </a:rPr>
              <a:t> </a:t>
            </a:r>
            <a:r>
              <a:rPr lang="lv-LV" dirty="0" err="1" smtClean="0">
                <a:solidFill>
                  <a:schemeClr val="accent4"/>
                </a:solidFill>
              </a:rPr>
              <a:t>vertēšana</a:t>
            </a:r>
            <a:r>
              <a:rPr lang="lv-LV" dirty="0" smtClean="0">
                <a:solidFill>
                  <a:schemeClr val="accent4"/>
                </a:solidFill>
              </a:rPr>
              <a:t> ir atzīmes starp lielajiem pārbaudes darbiem;</a:t>
            </a:r>
          </a:p>
          <a:p>
            <a:r>
              <a:rPr lang="lv-LV" dirty="0" smtClean="0">
                <a:solidFill>
                  <a:schemeClr val="accent4"/>
                </a:solidFill>
              </a:rPr>
              <a:t>FV ir "īkšķīši" stundas beigās, ar ko skolēni parāda, kā viņi jūt - stundas mērķi ir sasnieguši vai nav.</a:t>
            </a:r>
          </a:p>
          <a:p>
            <a:r>
              <a:rPr lang="lv-LV" dirty="0" smtClean="0">
                <a:solidFill>
                  <a:schemeClr val="accent4"/>
                </a:solidFill>
              </a:rPr>
              <a:t>FV ir punktu skaitīšana par visām darbībām stundā, katra uzdevuma izpildi, lai beigās varētu izdarīt  spriedumu - labi vai ne tik labi strādāju.</a:t>
            </a:r>
          </a:p>
          <a:p>
            <a:r>
              <a:rPr lang="lv-LV" dirty="0" smtClean="0">
                <a:solidFill>
                  <a:schemeClr val="accent4"/>
                </a:solidFill>
              </a:rPr>
              <a:t>FV palīdz saprast, kuri uzdevumi pārbaudes darbā iekļaujami kā īpaši grūti ar vairāk punktiem.</a:t>
            </a:r>
            <a:endParaRPr lang="lv-LV" dirty="0">
              <a:solidFill>
                <a:schemeClr val="accent4"/>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fontScale="90000"/>
          </a:bodyPr>
          <a:lstStyle/>
          <a:p>
            <a:r>
              <a:rPr lang="lv-LV" b="1" dirty="0" smtClean="0">
                <a:solidFill>
                  <a:schemeClr val="accent4"/>
                </a:solidFill>
              </a:rPr>
              <a:t>Ko darīt, lai dotie piemēri būtu FV?</a:t>
            </a:r>
            <a:endParaRPr lang="lv-LV" b="1" dirty="0">
              <a:solidFill>
                <a:schemeClr val="accent4"/>
              </a:solidFill>
            </a:endParaRPr>
          </a:p>
        </p:txBody>
      </p:sp>
      <p:sp>
        <p:nvSpPr>
          <p:cNvPr id="3" name="Satura vietturis 2"/>
          <p:cNvSpPr>
            <a:spLocks noGrp="1"/>
          </p:cNvSpPr>
          <p:nvPr>
            <p:ph idx="1"/>
          </p:nvPr>
        </p:nvSpPr>
        <p:spPr/>
        <p:txBody>
          <a:bodyPr/>
          <a:lstStyle/>
          <a:p>
            <a:endParaRPr lang="lv-LV"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dirty="0" smtClean="0">
                <a:solidFill>
                  <a:schemeClr val="accent4"/>
                </a:solidFill>
              </a:rPr>
              <a:t>Skolotāja snieguma apraksts</a:t>
            </a:r>
            <a:endParaRPr lang="lv-LV" b="1" dirty="0">
              <a:solidFill>
                <a:schemeClr val="accent4"/>
              </a:solidFill>
            </a:endParaRPr>
          </a:p>
        </p:txBody>
      </p:sp>
      <p:sp>
        <p:nvSpPr>
          <p:cNvPr id="3" name="Satura vietturis 2"/>
          <p:cNvSpPr>
            <a:spLocks noGrp="1"/>
          </p:cNvSpPr>
          <p:nvPr>
            <p:ph idx="1"/>
          </p:nvPr>
        </p:nvSpPr>
        <p:spPr/>
        <p:txBody>
          <a:bodyPr>
            <a:normAutofit lnSpcReduction="10000"/>
          </a:bodyPr>
          <a:lstStyle/>
          <a:p>
            <a:pPr>
              <a:buNone/>
            </a:pPr>
            <a:r>
              <a:rPr lang="lv-LV" dirty="0" smtClean="0">
                <a:solidFill>
                  <a:schemeClr val="accent4"/>
                </a:solidFill>
              </a:rPr>
              <a:t>Iepazīstieties ar SSA kritērijā “Sniedz attīstošu atgriezenisko saiti”.</a:t>
            </a:r>
          </a:p>
          <a:p>
            <a:pPr>
              <a:buNone/>
            </a:pPr>
            <a:r>
              <a:rPr lang="lv-LV" dirty="0" smtClean="0">
                <a:solidFill>
                  <a:schemeClr val="accent4"/>
                </a:solidFill>
              </a:rPr>
              <a:t>Apvelciet :</a:t>
            </a:r>
          </a:p>
          <a:p>
            <a:pPr>
              <a:buNone/>
            </a:pPr>
            <a:r>
              <a:rPr lang="lv-LV" dirty="0" smtClean="0">
                <a:solidFill>
                  <a:schemeClr val="accent4"/>
                </a:solidFill>
              </a:rPr>
              <a:t>ar vienu krāsu to teikuma daļu / teikumu / vairākus teikumus, kuri Jūsu mācību iestādē ir skolotāju ieradums;</a:t>
            </a:r>
          </a:p>
          <a:p>
            <a:pPr>
              <a:buNone/>
            </a:pPr>
            <a:r>
              <a:rPr lang="lv-LV" dirty="0" smtClean="0">
                <a:solidFill>
                  <a:schemeClr val="accent4"/>
                </a:solidFill>
              </a:rPr>
              <a:t>ar citu krāsu – to daļu, kuru būtu nepieciešams uzlabot.</a:t>
            </a:r>
          </a:p>
          <a:p>
            <a:pPr>
              <a:buNone/>
            </a:pPr>
            <a:r>
              <a:rPr lang="lv-LV" dirty="0" smtClean="0">
                <a:solidFill>
                  <a:schemeClr val="accent4"/>
                </a:solidFill>
              </a:rPr>
              <a:t>Dalieties pārī ar secinājumiem.</a:t>
            </a:r>
            <a:endParaRPr lang="lv-LV" dirty="0">
              <a:solidFill>
                <a:schemeClr val="accent4"/>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endParaRPr lang="lv-LV"/>
          </a:p>
        </p:txBody>
      </p:sp>
      <p:sp>
        <p:nvSpPr>
          <p:cNvPr id="3" name="Satura vietturis 2"/>
          <p:cNvSpPr>
            <a:spLocks noGrp="1"/>
          </p:cNvSpPr>
          <p:nvPr>
            <p:ph idx="1"/>
          </p:nvPr>
        </p:nvSpPr>
        <p:spPr/>
        <p:txBody>
          <a:bodyPr/>
          <a:lstStyle/>
          <a:p>
            <a:r>
              <a:rPr lang="lv-LV" dirty="0" smtClean="0">
                <a:hlinkClick r:id="rId2"/>
              </a:rPr>
              <a:t>Vēlreiz diskusija</a:t>
            </a:r>
            <a:endParaRPr lang="lv-LV"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dirty="0" smtClean="0">
                <a:solidFill>
                  <a:schemeClr val="accent4"/>
                </a:solidFill>
              </a:rPr>
              <a:t>Skolotāju mācīšanās atbalsta veidi</a:t>
            </a:r>
            <a:endParaRPr lang="lv-LV" b="1" dirty="0">
              <a:solidFill>
                <a:schemeClr val="accent4"/>
              </a:solidFill>
            </a:endParaRPr>
          </a:p>
        </p:txBody>
      </p:sp>
      <p:sp>
        <p:nvSpPr>
          <p:cNvPr id="3" name="Satura vietturis 2"/>
          <p:cNvSpPr>
            <a:spLocks noGrp="1"/>
          </p:cNvSpPr>
          <p:nvPr>
            <p:ph idx="1"/>
          </p:nvPr>
        </p:nvSpPr>
        <p:spPr/>
        <p:txBody>
          <a:bodyPr>
            <a:normAutofit fontScale="92500" lnSpcReduction="10000"/>
          </a:bodyPr>
          <a:lstStyle/>
          <a:p>
            <a:pPr fontAlgn="base"/>
            <a:r>
              <a:rPr lang="lv-LV" dirty="0" smtClean="0">
                <a:solidFill>
                  <a:schemeClr val="accent4"/>
                </a:solidFill>
              </a:rPr>
              <a:t>Regulāras mācības kopā</a:t>
            </a:r>
            <a:r>
              <a:rPr lang="en-US" dirty="0" smtClean="0">
                <a:solidFill>
                  <a:schemeClr val="accent4"/>
                </a:solidFill>
              </a:rPr>
              <a:t>​</a:t>
            </a:r>
          </a:p>
          <a:p>
            <a:pPr fontAlgn="base"/>
            <a:r>
              <a:rPr lang="lv-LV" dirty="0" smtClean="0">
                <a:solidFill>
                  <a:schemeClr val="accent4"/>
                </a:solidFill>
              </a:rPr>
              <a:t>Mācīšanās grupas, pieredzes grupas, problēmrisināšanas grupas</a:t>
            </a:r>
            <a:r>
              <a:rPr lang="en-US" dirty="0" smtClean="0">
                <a:solidFill>
                  <a:schemeClr val="accent4"/>
                </a:solidFill>
              </a:rPr>
              <a:t>​</a:t>
            </a:r>
          </a:p>
          <a:p>
            <a:pPr fontAlgn="base"/>
            <a:r>
              <a:rPr lang="lv-LV" dirty="0" smtClean="0">
                <a:solidFill>
                  <a:schemeClr val="accent4"/>
                </a:solidFill>
              </a:rPr>
              <a:t>Sadarbība plānošanā</a:t>
            </a:r>
            <a:r>
              <a:rPr lang="en-US" dirty="0" smtClean="0">
                <a:solidFill>
                  <a:schemeClr val="accent4"/>
                </a:solidFill>
              </a:rPr>
              <a:t>​</a:t>
            </a:r>
          </a:p>
          <a:p>
            <a:pPr fontAlgn="base"/>
            <a:r>
              <a:rPr lang="lv-LV" dirty="0" smtClean="0">
                <a:solidFill>
                  <a:schemeClr val="accent4"/>
                </a:solidFill>
              </a:rPr>
              <a:t>Savstarpēja stundu vērošana un profesionālas sarunas pēc tām</a:t>
            </a:r>
            <a:r>
              <a:rPr lang="en-US" dirty="0" smtClean="0">
                <a:solidFill>
                  <a:schemeClr val="accent4"/>
                </a:solidFill>
              </a:rPr>
              <a:t>​</a:t>
            </a:r>
          </a:p>
          <a:p>
            <a:pPr fontAlgn="base"/>
            <a:r>
              <a:rPr lang="lv-LV" dirty="0" smtClean="0">
                <a:solidFill>
                  <a:schemeClr val="accent4"/>
                </a:solidFill>
              </a:rPr>
              <a:t>Individuālās  mērķa un snieguma sarunas</a:t>
            </a:r>
            <a:r>
              <a:rPr lang="en-US" dirty="0" smtClean="0">
                <a:solidFill>
                  <a:schemeClr val="accent4"/>
                </a:solidFill>
              </a:rPr>
              <a:t>​</a:t>
            </a:r>
          </a:p>
          <a:p>
            <a:pPr fontAlgn="base"/>
            <a:r>
              <a:rPr lang="lv-LV" dirty="0" smtClean="0">
                <a:solidFill>
                  <a:schemeClr val="accent4"/>
                </a:solidFill>
              </a:rPr>
              <a:t>Individualizēts atbalsts – konsultants/kolēģis/vadība</a:t>
            </a:r>
            <a:r>
              <a:rPr lang="en-US" dirty="0" smtClean="0">
                <a:solidFill>
                  <a:schemeClr val="accent4"/>
                </a:solidFill>
              </a:rPr>
              <a:t>​</a:t>
            </a:r>
          </a:p>
          <a:p>
            <a:endParaRPr lang="lv-LV"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p:cNvSpPr>
            <a:spLocks noGrp="1"/>
          </p:cNvSpPr>
          <p:nvPr>
            <p:ph type="body" sz="quarter" idx="14"/>
          </p:nvPr>
        </p:nvSpPr>
        <p:spPr>
          <a:xfrm>
            <a:off x="471488" y="742951"/>
            <a:ext cx="7658100" cy="5782393"/>
          </a:xfrm>
        </p:spPr>
        <p:txBody>
          <a:bodyPr>
            <a:normAutofit lnSpcReduction="10000"/>
          </a:bodyPr>
          <a:lstStyle/>
          <a:p>
            <a:pPr>
              <a:buFontTx/>
              <a:buChar char="-"/>
            </a:pPr>
            <a:r>
              <a:rPr lang="lv-LV" dirty="0" smtClean="0">
                <a:latin typeface="+mn-lt"/>
              </a:rPr>
              <a:t>Jebkura vērtēšanas sistēma jāveido tā, lai novērtētu skolas mācību programmu, nevis tiktu izstrādāts mācību plāns, kas atbilst skolas vērtēšanas sistēmai.</a:t>
            </a:r>
          </a:p>
          <a:p>
            <a:pPr>
              <a:buFontTx/>
              <a:buChar char="-"/>
            </a:pPr>
            <a:r>
              <a:rPr lang="lv-LV" dirty="0" smtClean="0">
                <a:latin typeface="+mn-lt"/>
              </a:rPr>
              <a:t>Katras skolas vērtēšanas sistēmai vajadzētu būt atšķirīgai, lai  tā atbilstu  vietējām vajadzībām.</a:t>
            </a:r>
          </a:p>
          <a:p>
            <a:pPr>
              <a:buFontTx/>
              <a:buChar char="-"/>
            </a:pPr>
            <a:r>
              <a:rPr lang="lv-LV" dirty="0" smtClean="0">
                <a:latin typeface="+mn-lt"/>
              </a:rPr>
              <a:t>Katrā vērtēšanas sistēmā jāpatur prātā vispārīgie principi, kas regulē novērtēšanas sistēmas izveidi.</a:t>
            </a:r>
            <a:endParaRPr lang="lv-LV" dirty="0">
              <a:latin typeface="+mn-lt"/>
            </a:endParaRPr>
          </a:p>
        </p:txBody>
      </p:sp>
      <p:sp>
        <p:nvSpPr>
          <p:cNvPr id="3" name="Virsraksts 2"/>
          <p:cNvSpPr>
            <a:spLocks noGrp="1"/>
          </p:cNvSpPr>
          <p:nvPr>
            <p:ph type="ctrTitle"/>
          </p:nvPr>
        </p:nvSpPr>
        <p:spPr>
          <a:xfrm>
            <a:off x="628650" y="228602"/>
            <a:ext cx="7372350" cy="380999"/>
          </a:xfrm>
        </p:spPr>
        <p:txBody>
          <a:bodyPr>
            <a:normAutofit fontScale="90000"/>
          </a:bodyPr>
          <a:lstStyle/>
          <a:p>
            <a:endParaRPr lang="lv-LV"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a vietturis 1"/>
          <p:cNvSpPr>
            <a:spLocks noGrp="1"/>
          </p:cNvSpPr>
          <p:nvPr>
            <p:ph type="body" idx="1"/>
          </p:nvPr>
        </p:nvSpPr>
        <p:spPr>
          <a:xfrm>
            <a:off x="628650" y="2171701"/>
            <a:ext cx="7372350" cy="3565551"/>
          </a:xfrm>
        </p:spPr>
        <p:txBody>
          <a:bodyPr/>
          <a:lstStyle/>
          <a:p>
            <a:pPr marL="514350" indent="-514350">
              <a:buAutoNum type="arabicPeriod"/>
            </a:pPr>
            <a:r>
              <a:rPr lang="lv-LV" sz="3200" dirty="0" smtClean="0"/>
              <a:t>Kur  mēs vēlamies, lai mūsu skolēni nokļūtu?</a:t>
            </a:r>
          </a:p>
          <a:p>
            <a:pPr marL="514350" indent="-514350">
              <a:buAutoNum type="arabicPeriod"/>
            </a:pPr>
            <a:r>
              <a:rPr lang="lv-LV" sz="3200" dirty="0" smtClean="0"/>
              <a:t>Kādi ir veidi, kā viņi var tur nokļūt?</a:t>
            </a:r>
          </a:p>
          <a:p>
            <a:pPr marL="514350" indent="-514350">
              <a:buAutoNum type="arabicPeriod"/>
            </a:pPr>
            <a:r>
              <a:rPr lang="lv-LV" sz="3200" dirty="0" smtClean="0"/>
              <a:t>Kad mums vajadzētu pārbaudīt plānoto skolēnu progresu?</a:t>
            </a:r>
            <a:endParaRPr lang="lv-LV" sz="3200" dirty="0"/>
          </a:p>
        </p:txBody>
      </p:sp>
      <p:sp>
        <p:nvSpPr>
          <p:cNvPr id="3" name="Virsraksts 2"/>
          <p:cNvSpPr>
            <a:spLocks noGrp="1"/>
          </p:cNvSpPr>
          <p:nvPr>
            <p:ph type="title"/>
          </p:nvPr>
        </p:nvSpPr>
        <p:spPr>
          <a:xfrm>
            <a:off x="628650" y="514351"/>
            <a:ext cx="7372350" cy="1028700"/>
          </a:xfrm>
        </p:spPr>
        <p:txBody>
          <a:bodyPr>
            <a:noAutofit/>
          </a:bodyPr>
          <a:lstStyle/>
          <a:p>
            <a:r>
              <a:rPr lang="lv-LV" sz="3600" b="1" dirty="0" smtClean="0">
                <a:solidFill>
                  <a:schemeClr val="accent4"/>
                </a:solidFill>
              </a:rPr>
              <a:t>Vērtēšanas sistēmas atpakaļejošās plānošanas soļi / jautājumi:</a:t>
            </a:r>
            <a:endParaRPr lang="lv-LV" sz="3600" b="1" dirty="0">
              <a:solidFill>
                <a:schemeClr val="accent4"/>
              </a:solidFill>
            </a:endParaRPr>
          </a:p>
        </p:txBody>
      </p:sp>
      <p:sp>
        <p:nvSpPr>
          <p:cNvPr id="4" name="Taisnstūris 3"/>
          <p:cNvSpPr/>
          <p:nvPr/>
        </p:nvSpPr>
        <p:spPr>
          <a:xfrm>
            <a:off x="4453217" y="3244334"/>
            <a:ext cx="237566" cy="369332"/>
          </a:xfrm>
          <a:prstGeom prst="rect">
            <a:avLst/>
          </a:prstGeom>
        </p:spPr>
        <p:txBody>
          <a:bodyPr wrap="none">
            <a:spAutoFit/>
          </a:bodyPr>
          <a:lstStyle/>
          <a:p>
            <a:r>
              <a:rPr lang="lv-LV" dirty="0" smtClean="0"/>
              <a:t> </a:t>
            </a:r>
            <a:endParaRPr lang="lv-LV" dirty="0"/>
          </a:p>
        </p:txBody>
      </p:sp>
    </p:spTree>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49E8B-C38E-4B55-809C-81424E7DF7E9}"/>
              </a:ext>
            </a:extLst>
          </p:cNvPr>
          <p:cNvSpPr>
            <a:spLocks noGrp="1"/>
          </p:cNvSpPr>
          <p:nvPr>
            <p:ph type="title"/>
          </p:nvPr>
        </p:nvSpPr>
        <p:spPr>
          <a:xfrm>
            <a:off x="457200" y="274638"/>
            <a:ext cx="8229600" cy="1282154"/>
          </a:xfrm>
        </p:spPr>
        <p:txBody>
          <a:bodyPr>
            <a:noAutofit/>
          </a:bodyPr>
          <a:lstStyle/>
          <a:p>
            <a:r>
              <a:rPr lang="lv-LV" sz="4000" b="1" dirty="0">
                <a:solidFill>
                  <a:schemeClr val="accent4"/>
                </a:solidFill>
              </a:rPr>
              <a:t>Kādu sistēmu man vajag izglītības iestādes līmenī, lai atbalstītu mācīšanos?</a:t>
            </a:r>
          </a:p>
        </p:txBody>
      </p:sp>
      <p:sp>
        <p:nvSpPr>
          <p:cNvPr id="3" name="Content Placeholder 2">
            <a:extLst>
              <a:ext uri="{FF2B5EF4-FFF2-40B4-BE49-F238E27FC236}">
                <a16:creationId xmlns:a16="http://schemas.microsoft.com/office/drawing/2014/main" id="{A3B8F346-928B-4961-8A41-19A28DBA319B}"/>
              </a:ext>
            </a:extLst>
          </p:cNvPr>
          <p:cNvSpPr>
            <a:spLocks noGrp="1"/>
          </p:cNvSpPr>
          <p:nvPr>
            <p:ph idx="1"/>
          </p:nvPr>
        </p:nvSpPr>
        <p:spPr>
          <a:xfrm>
            <a:off x="457200" y="1988840"/>
            <a:ext cx="8229600" cy="4137323"/>
          </a:xfrm>
        </p:spPr>
        <p:txBody>
          <a:bodyPr>
            <a:normAutofit/>
          </a:bodyPr>
          <a:lstStyle/>
          <a:p>
            <a:r>
              <a:rPr lang="lv-LV" sz="3600" b="1" i="1" dirty="0">
                <a:solidFill>
                  <a:schemeClr val="accent4"/>
                </a:solidFill>
              </a:rPr>
              <a:t>Ko vērtē?</a:t>
            </a:r>
          </a:p>
          <a:p>
            <a:r>
              <a:rPr lang="lv-LV" sz="3600" b="1" i="1" dirty="0">
                <a:solidFill>
                  <a:schemeClr val="accent4"/>
                </a:solidFill>
              </a:rPr>
              <a:t>Kā vērtē?</a:t>
            </a:r>
          </a:p>
          <a:p>
            <a:r>
              <a:rPr lang="lv-LV" sz="3600" b="1" i="1" dirty="0">
                <a:solidFill>
                  <a:schemeClr val="accent4"/>
                </a:solidFill>
              </a:rPr>
              <a:t>Kāpēc vērtē?</a:t>
            </a:r>
          </a:p>
          <a:p>
            <a:r>
              <a:rPr lang="lv-LV" sz="3600" b="1" i="1" dirty="0">
                <a:solidFill>
                  <a:schemeClr val="accent4"/>
                </a:solidFill>
              </a:rPr>
              <a:t>Kad vērtē?</a:t>
            </a:r>
          </a:p>
          <a:p>
            <a:r>
              <a:rPr lang="lv-LV" sz="3600" b="1" i="1" dirty="0">
                <a:solidFill>
                  <a:schemeClr val="accent4"/>
                </a:solidFill>
              </a:rPr>
              <a:t>Kas vērtē?</a:t>
            </a:r>
          </a:p>
        </p:txBody>
      </p:sp>
    </p:spTree>
    <p:extLst>
      <p:ext uri="{BB962C8B-B14F-4D97-AF65-F5344CB8AC3E}">
        <p14:creationId xmlns:p14="http://schemas.microsoft.com/office/powerpoint/2010/main" val="307747723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97F56-0A5B-4921-B9FB-35A048753DA3}"/>
              </a:ext>
            </a:extLst>
          </p:cNvPr>
          <p:cNvSpPr>
            <a:spLocks noGrp="1"/>
          </p:cNvSpPr>
          <p:nvPr>
            <p:ph type="title"/>
          </p:nvPr>
        </p:nvSpPr>
        <p:spPr/>
        <p:txBody>
          <a:bodyPr/>
          <a:lstStyle/>
          <a:p>
            <a:r>
              <a:rPr lang="lv-LV" b="1" dirty="0">
                <a:solidFill>
                  <a:schemeClr val="accent4"/>
                </a:solidFill>
              </a:rPr>
              <a:t>AS par nodarbību</a:t>
            </a:r>
          </a:p>
        </p:txBody>
      </p:sp>
      <p:sp>
        <p:nvSpPr>
          <p:cNvPr id="3" name="Content Placeholder 2">
            <a:extLst>
              <a:ext uri="{FF2B5EF4-FFF2-40B4-BE49-F238E27FC236}">
                <a16:creationId xmlns:a16="http://schemas.microsoft.com/office/drawing/2014/main" id="{907842E9-8BC8-4755-A14B-1B8D7368A266}"/>
              </a:ext>
            </a:extLst>
          </p:cNvPr>
          <p:cNvSpPr>
            <a:spLocks noGrp="1"/>
          </p:cNvSpPr>
          <p:nvPr>
            <p:ph idx="1"/>
          </p:nvPr>
        </p:nvSpPr>
        <p:spPr>
          <a:xfrm>
            <a:off x="457200" y="1628800"/>
            <a:ext cx="8229600" cy="4497363"/>
          </a:xfrm>
        </p:spPr>
        <p:txBody>
          <a:bodyPr anchor="t"/>
          <a:lstStyle/>
          <a:p>
            <a:pPr marL="106045" indent="-106045"/>
            <a:r>
              <a:rPr lang="lv-LV" sz="4000" b="1" dirty="0">
                <a:solidFill>
                  <a:schemeClr val="accent4"/>
                </a:solidFill>
              </a:rPr>
              <a:t>Ko es </a:t>
            </a:r>
            <a:r>
              <a:rPr lang="lv-LV" sz="4000" b="1" dirty="0" smtClean="0">
                <a:solidFill>
                  <a:schemeClr val="accent4"/>
                </a:solidFill>
              </a:rPr>
              <a:t> varētu </a:t>
            </a:r>
            <a:r>
              <a:rPr lang="lv-LV" sz="4000" b="1" dirty="0">
                <a:solidFill>
                  <a:schemeClr val="accent4"/>
                </a:solidFill>
              </a:rPr>
              <a:t>aktualizēt un izveidot savā skolā </a:t>
            </a:r>
            <a:r>
              <a:rPr lang="lv-LV" sz="4000" b="1" dirty="0" smtClean="0">
                <a:solidFill>
                  <a:schemeClr val="accent4"/>
                </a:solidFill>
              </a:rPr>
              <a:t> šajā </a:t>
            </a:r>
            <a:r>
              <a:rPr lang="lv-LV" sz="4000" b="1" dirty="0">
                <a:solidFill>
                  <a:schemeClr val="accent4"/>
                </a:solidFill>
              </a:rPr>
              <a:t>mācību gadā</a:t>
            </a:r>
            <a:r>
              <a:rPr lang="lv-LV" sz="4000" b="1" dirty="0" smtClean="0">
                <a:solidFill>
                  <a:schemeClr val="accent4"/>
                </a:solidFill>
              </a:rPr>
              <a:t>?</a:t>
            </a:r>
          </a:p>
          <a:p>
            <a:pPr marL="106045" indent="-106045">
              <a:buNone/>
            </a:pPr>
            <a:r>
              <a:rPr lang="lv-LV" sz="4000" b="1" dirty="0" smtClean="0">
                <a:solidFill>
                  <a:schemeClr val="accent4"/>
                </a:solidFill>
              </a:rPr>
              <a:t> </a:t>
            </a:r>
            <a:endParaRPr lang="en-US" b="1" dirty="0">
              <a:solidFill>
                <a:schemeClr val="accent4"/>
              </a:solidFill>
            </a:endParaRPr>
          </a:p>
          <a:p>
            <a:pPr marL="106045" indent="-106045"/>
            <a:r>
              <a:rPr lang="lv-LV" sz="4000" b="1" dirty="0">
                <a:solidFill>
                  <a:schemeClr val="accent4"/>
                </a:solidFill>
              </a:rPr>
              <a:t>Kāda veida atbalsts ir nepieciešams maniem skolotājiem, lai </a:t>
            </a:r>
            <a:r>
              <a:rPr lang="lv-LV" sz="4000" b="1" dirty="0" smtClean="0">
                <a:solidFill>
                  <a:schemeClr val="accent4"/>
                </a:solidFill>
              </a:rPr>
              <a:t>ieviestu </a:t>
            </a:r>
            <a:r>
              <a:rPr lang="lv-LV" sz="4000" b="1" dirty="0">
                <a:solidFill>
                  <a:schemeClr val="accent4"/>
                </a:solidFill>
              </a:rPr>
              <a:t>jauno mācību pieeju?</a:t>
            </a:r>
          </a:p>
        </p:txBody>
      </p:sp>
    </p:spTree>
    <p:extLst>
      <p:ext uri="{BB962C8B-B14F-4D97-AF65-F5344CB8AC3E}">
        <p14:creationId xmlns:p14="http://schemas.microsoft.com/office/powerpoint/2010/main" val="42503097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5727F-B114-4C60-9743-A2FB62CDB0CC}"/>
              </a:ext>
            </a:extLst>
          </p:cNvPr>
          <p:cNvSpPr>
            <a:spLocks noGrp="1"/>
          </p:cNvSpPr>
          <p:nvPr>
            <p:ph type="title"/>
          </p:nvPr>
        </p:nvSpPr>
        <p:spPr/>
        <p:txBody>
          <a:bodyPr/>
          <a:lstStyle/>
          <a:p>
            <a:r>
              <a:rPr lang="en-GB" err="1"/>
              <a:t>Kompleksums</a:t>
            </a:r>
            <a:endParaRPr lang="lv-LV" err="1"/>
          </a:p>
        </p:txBody>
      </p:sp>
      <p:sp>
        <p:nvSpPr>
          <p:cNvPr id="3" name="Content Placeholder 2">
            <a:extLst>
              <a:ext uri="{FF2B5EF4-FFF2-40B4-BE49-F238E27FC236}">
                <a16:creationId xmlns:a16="http://schemas.microsoft.com/office/drawing/2014/main" id="{BE237589-04CC-4C4D-8F56-F39CA75B83E4}"/>
              </a:ext>
            </a:extLst>
          </p:cNvPr>
          <p:cNvSpPr>
            <a:spLocks noGrp="1"/>
          </p:cNvSpPr>
          <p:nvPr>
            <p:ph idx="1"/>
          </p:nvPr>
        </p:nvSpPr>
        <p:spPr/>
        <p:txBody>
          <a:bodyPr/>
          <a:lstStyle/>
          <a:p>
            <a:endParaRPr lang="lv-LV"/>
          </a:p>
        </p:txBody>
      </p:sp>
      <p:pic>
        <p:nvPicPr>
          <p:cNvPr id="4" name="Picture 3">
            <a:extLst>
              <a:ext uri="{FF2B5EF4-FFF2-40B4-BE49-F238E27FC236}">
                <a16:creationId xmlns:a16="http://schemas.microsoft.com/office/drawing/2014/main" id="{96C4FF7A-F696-4916-9C30-D78357EC837D}"/>
              </a:ext>
            </a:extLst>
          </p:cNvPr>
          <p:cNvPicPr>
            <a:picLocks noChangeAspect="1"/>
          </p:cNvPicPr>
          <p:nvPr/>
        </p:nvPicPr>
        <p:blipFill>
          <a:blip r:embed="rId2" cstate="print"/>
          <a:stretch>
            <a:fillRect/>
          </a:stretch>
        </p:blipFill>
        <p:spPr>
          <a:xfrm>
            <a:off x="-324543" y="0"/>
            <a:ext cx="9468543" cy="6534627"/>
          </a:xfrm>
          <a:prstGeom prst="rect">
            <a:avLst/>
          </a:prstGeom>
        </p:spPr>
      </p:pic>
    </p:spTree>
    <p:extLst>
      <p:ext uri="{BB962C8B-B14F-4D97-AF65-F5344CB8AC3E}">
        <p14:creationId xmlns:p14="http://schemas.microsoft.com/office/powerpoint/2010/main" val="149298318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dirty="0" smtClean="0">
                <a:solidFill>
                  <a:schemeClr val="accent4"/>
                </a:solidFill>
              </a:rPr>
              <a:t>Paldies par darbu!</a:t>
            </a:r>
            <a:endParaRPr lang="lv-LV" b="1" dirty="0">
              <a:solidFill>
                <a:schemeClr val="accent4"/>
              </a:solidFill>
            </a:endParaRPr>
          </a:p>
        </p:txBody>
      </p:sp>
      <p:sp>
        <p:nvSpPr>
          <p:cNvPr id="3" name="Satura vietturis 2"/>
          <p:cNvSpPr>
            <a:spLocks noGrp="1"/>
          </p:cNvSpPr>
          <p:nvPr>
            <p:ph idx="1"/>
          </p:nvPr>
        </p:nvSpPr>
        <p:spPr/>
        <p:txBody>
          <a:bodyPr/>
          <a:lstStyle/>
          <a:p>
            <a:endParaRPr lang="lv-LV" dirty="0" smtClean="0"/>
          </a:p>
          <a:p>
            <a:endParaRPr lang="lv-LV" dirty="0" smtClean="0"/>
          </a:p>
          <a:p>
            <a:endParaRPr lang="lv-LV" dirty="0" smtClean="0"/>
          </a:p>
          <a:p>
            <a:pPr>
              <a:buNone/>
            </a:pPr>
            <a:r>
              <a:rPr lang="lv-LV" b="1" dirty="0" smtClean="0">
                <a:solidFill>
                  <a:schemeClr val="accent4"/>
                </a:solidFill>
              </a:rPr>
              <a:t>Kontakti jautājumiem:</a:t>
            </a:r>
          </a:p>
          <a:p>
            <a:pPr>
              <a:buNone/>
            </a:pPr>
            <a:r>
              <a:rPr lang="lv-LV" dirty="0" err="1" smtClean="0">
                <a:hlinkClick r:id="rId2"/>
              </a:rPr>
              <a:t>santa.kazaka@gmail.com</a:t>
            </a:r>
            <a:endParaRPr lang="lv-LV" dirty="0" smtClean="0"/>
          </a:p>
          <a:p>
            <a:pPr>
              <a:buNone/>
            </a:pPr>
            <a:r>
              <a:rPr lang="lv-LV" dirty="0" smtClean="0">
                <a:hlinkClick r:id="rId3"/>
              </a:rPr>
              <a:t>santa.kazaka@skola2030.lv</a:t>
            </a:r>
            <a:endParaRPr lang="lv-LV" dirty="0" smtClean="0"/>
          </a:p>
          <a:p>
            <a:pPr>
              <a:buNone/>
            </a:pPr>
            <a:r>
              <a:rPr lang="lv-LV" dirty="0" smtClean="0"/>
              <a:t> </a:t>
            </a:r>
            <a:endParaRPr lang="lv-LV"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ChangeArrowheads="1"/>
          </p:cNvSpPr>
          <p:nvPr>
            <p:ph type="title" idx="4294967295"/>
          </p:nvPr>
        </p:nvSpPr>
        <p:spPr>
          <a:xfrm>
            <a:off x="1257300" y="322264"/>
            <a:ext cx="7886700" cy="1277937"/>
          </a:xfrm>
        </p:spPr>
        <p:txBody>
          <a:bodyPr>
            <a:normAutofit/>
          </a:bodyPr>
          <a:lstStyle/>
          <a:p>
            <a:pPr eaLnBrk="1" hangingPunct="1">
              <a:defRPr/>
            </a:pPr>
            <a:r>
              <a:rPr lang="lt-LT" sz="4400" b="1">
                <a:solidFill>
                  <a:srgbClr val="804697"/>
                </a:solidFill>
                <a:latin typeface="Renogare" pitchFamily="2" charset="0"/>
              </a:rPr>
              <a:t>Klases</a:t>
            </a:r>
            <a:r>
              <a:rPr lang="lt-LT" altLang="ja-JP" sz="4400" b="1">
                <a:solidFill>
                  <a:srgbClr val="804697"/>
                </a:solidFill>
                <a:latin typeface="Renogare" pitchFamily="2" charset="0"/>
              </a:rPr>
              <a:t> </a:t>
            </a:r>
            <a:r>
              <a:rPr lang="lt-LT" altLang="ja-JP" sz="4400" b="1" err="1">
                <a:solidFill>
                  <a:srgbClr val="804697"/>
                </a:solidFill>
                <a:latin typeface="Renogare" pitchFamily="2" charset="0"/>
              </a:rPr>
              <a:t>sistēma</a:t>
            </a:r>
            <a:r>
              <a:rPr lang="lt-LT" altLang="ja-JP" sz="4400" b="1">
                <a:solidFill>
                  <a:srgbClr val="804697"/>
                </a:solidFill>
                <a:latin typeface="Renogare" pitchFamily="2" charset="0"/>
              </a:rPr>
              <a:t> </a:t>
            </a:r>
            <a:r>
              <a:rPr lang="lt-LT" altLang="ja-JP" sz="4400" b="1" err="1">
                <a:solidFill>
                  <a:srgbClr val="804697"/>
                </a:solidFill>
                <a:latin typeface="Renogare" pitchFamily="2" charset="0"/>
              </a:rPr>
              <a:t>kā</a:t>
            </a:r>
            <a:r>
              <a:rPr lang="lt-LT" altLang="ja-JP" sz="4400" b="1">
                <a:solidFill>
                  <a:srgbClr val="804697"/>
                </a:solidFill>
                <a:latin typeface="Renogare" pitchFamily="2" charset="0"/>
              </a:rPr>
              <a:t> PAMATS</a:t>
            </a:r>
            <a:endParaRPr lang="lt-LT" sz="4400" b="1">
              <a:solidFill>
                <a:srgbClr val="804697"/>
              </a:solidFill>
              <a:latin typeface="Renogare" pitchFamily="2" charset="0"/>
            </a:endParaRPr>
          </a:p>
        </p:txBody>
      </p:sp>
      <p:sp>
        <p:nvSpPr>
          <p:cNvPr id="46084" name="Text Box 13"/>
          <p:cNvSpPr>
            <a:spLocks noGrp="1" noChangeArrowheads="1"/>
          </p:cNvSpPr>
          <p:nvPr>
            <p:ph idx="4294967295"/>
          </p:nvPr>
        </p:nvSpPr>
        <p:spPr>
          <a:xfrm>
            <a:off x="0" y="2965450"/>
            <a:ext cx="7772400" cy="3054350"/>
          </a:xfrm>
          <a:prstGeom prst="rect">
            <a:avLst/>
          </a:prstGeom>
        </p:spPr>
        <p:txBody>
          <a:bodyPr/>
          <a:lstStyle/>
          <a:p>
            <a:pPr>
              <a:spcBef>
                <a:spcPct val="50000"/>
              </a:spcBef>
              <a:buFontTx/>
              <a:buNone/>
            </a:pPr>
            <a:r>
              <a:rPr lang="en-US">
                <a:solidFill>
                  <a:srgbClr val="7030A0"/>
                </a:solidFill>
                <a:latin typeface="Arial" charset="0"/>
              </a:rPr>
              <a:t> </a:t>
            </a:r>
          </a:p>
        </p:txBody>
      </p:sp>
      <p:sp>
        <p:nvSpPr>
          <p:cNvPr id="46082" name="AutoShape 11"/>
          <p:cNvSpPr>
            <a:spLocks noChangeArrowheads="1"/>
          </p:cNvSpPr>
          <p:nvPr/>
        </p:nvSpPr>
        <p:spPr bwMode="auto">
          <a:xfrm>
            <a:off x="2895600" y="2514600"/>
            <a:ext cx="3352800" cy="2743200"/>
          </a:xfrm>
          <a:prstGeom prst="triangle">
            <a:avLst>
              <a:gd name="adj" fmla="val 50000"/>
            </a:avLst>
          </a:prstGeom>
          <a:solidFill>
            <a:srgbClr val="68478D"/>
          </a:solidFill>
          <a:ln>
            <a:headEnd/>
            <a:tailEnd/>
          </a:ln>
        </p:spPr>
        <p:style>
          <a:lnRef idx="2">
            <a:schemeClr val="dk1"/>
          </a:lnRef>
          <a:fillRef idx="1">
            <a:schemeClr val="lt1"/>
          </a:fillRef>
          <a:effectRef idx="0">
            <a:schemeClr val="dk1"/>
          </a:effectRef>
          <a:fontRef idx="minor">
            <a:schemeClr val="dk1"/>
          </a:fontRef>
        </p:style>
        <p:txBody>
          <a:bodyPr wrap="none" anchor="ctr"/>
          <a:lstStyle/>
          <a:p>
            <a:endParaRPr lang="en-US"/>
          </a:p>
        </p:txBody>
      </p:sp>
      <p:sp>
        <p:nvSpPr>
          <p:cNvPr id="46083" name="Text Box 12"/>
          <p:cNvSpPr txBox="1">
            <a:spLocks noChangeArrowheads="1"/>
          </p:cNvSpPr>
          <p:nvPr/>
        </p:nvSpPr>
        <p:spPr bwMode="auto">
          <a:xfrm>
            <a:off x="2555776" y="1556793"/>
            <a:ext cx="4104456" cy="64633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square">
            <a:spAutoFit/>
          </a:bodyPr>
          <a:lstStyle>
            <a:lvl1pPr eaLnBrk="0" hangingPunct="0">
              <a:defRPr sz="2300">
                <a:solidFill>
                  <a:srgbClr val="000000"/>
                </a:solidFill>
                <a:latin typeface="Gill Sans" charset="0"/>
                <a:ea typeface="ヒラギノ角ゴ Pro W3" charset="0"/>
                <a:cs typeface="ヒラギノ角ゴ Pro W3" charset="0"/>
                <a:sym typeface="Gill Sans" charset="0"/>
              </a:defRPr>
            </a:lvl1pPr>
            <a:lvl2pPr marL="742950" indent="-285750" eaLnBrk="0" hangingPunct="0">
              <a:defRPr sz="2300">
                <a:solidFill>
                  <a:srgbClr val="000000"/>
                </a:solidFill>
                <a:latin typeface="Gill Sans" charset="0"/>
                <a:ea typeface="ヒラギノ角ゴ Pro W3" charset="0"/>
                <a:cs typeface="ヒラギノ角ゴ Pro W3" charset="0"/>
                <a:sym typeface="Gill Sans" charset="0"/>
              </a:defRPr>
            </a:lvl2pPr>
            <a:lvl3pPr marL="1143000" indent="-228600" eaLnBrk="0" hangingPunct="0">
              <a:defRPr sz="2300">
                <a:solidFill>
                  <a:srgbClr val="000000"/>
                </a:solidFill>
                <a:latin typeface="Gill Sans" charset="0"/>
                <a:ea typeface="ヒラギノ角ゴ Pro W3" charset="0"/>
                <a:cs typeface="ヒラギノ角ゴ Pro W3" charset="0"/>
                <a:sym typeface="Gill Sans" charset="0"/>
              </a:defRPr>
            </a:lvl3pPr>
            <a:lvl4pPr marL="1600200" indent="-228600" eaLnBrk="0" hangingPunct="0">
              <a:defRPr sz="2300">
                <a:solidFill>
                  <a:srgbClr val="000000"/>
                </a:solidFill>
                <a:latin typeface="Gill Sans" charset="0"/>
                <a:ea typeface="ヒラギノ角ゴ Pro W3" charset="0"/>
                <a:cs typeface="ヒラギノ角ゴ Pro W3" charset="0"/>
                <a:sym typeface="Gill Sans" charset="0"/>
              </a:defRPr>
            </a:lvl4pPr>
            <a:lvl5pPr marL="2057400" indent="-228600" eaLnBrk="0" hangingPunct="0">
              <a:defRPr sz="2300">
                <a:solidFill>
                  <a:srgbClr val="000000"/>
                </a:solidFill>
                <a:latin typeface="Gill Sans" charset="0"/>
                <a:ea typeface="ヒラギノ角ゴ Pro W3" charset="0"/>
                <a:cs typeface="ヒラギノ角ゴ Pro W3" charset="0"/>
                <a:sym typeface="Gill Sans" charset="0"/>
              </a:defRPr>
            </a:lvl5pPr>
            <a:lvl6pPr marL="25146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6pPr>
            <a:lvl7pPr marL="29718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7pPr>
            <a:lvl8pPr marL="34290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8pPr>
            <a:lvl9pPr marL="38862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9pPr>
          </a:lstStyle>
          <a:p>
            <a:pPr eaLnBrk="1" hangingPunct="1">
              <a:spcBef>
                <a:spcPct val="50000"/>
              </a:spcBef>
            </a:pPr>
            <a:r>
              <a:rPr lang="lt-LT" sz="3600" b="1" dirty="0">
                <a:solidFill>
                  <a:srgbClr val="804697"/>
                </a:solidFill>
                <a:latin typeface="Renogare" pitchFamily="2" charset="0"/>
                <a:ea typeface="ＭＳ Ｐゴシック" charset="0"/>
                <a:cs typeface="ＭＳ Ｐゴシック" charset="0"/>
              </a:rPr>
              <a:t>M</a:t>
            </a:r>
            <a:r>
              <a:rPr lang="lt-LT" altLang="ja-JP" sz="3600" b="1" dirty="0">
                <a:solidFill>
                  <a:srgbClr val="804697"/>
                </a:solidFill>
                <a:latin typeface="Renogare" pitchFamily="2" charset="0"/>
                <a:ea typeface="ＭＳ Ｐゴシック" charset="0"/>
                <a:cs typeface="ＭＳ Ｐゴシック" charset="0"/>
              </a:rPr>
              <a:t>ĀCĪBU SATURS</a:t>
            </a:r>
            <a:endParaRPr lang="lt-LT" sz="3600" b="1" dirty="0">
              <a:solidFill>
                <a:srgbClr val="804697"/>
              </a:solidFill>
              <a:latin typeface="Renogare" pitchFamily="2" charset="0"/>
              <a:ea typeface="ＭＳ Ｐゴシック" charset="0"/>
              <a:cs typeface="ＭＳ Ｐゴシック" charset="0"/>
            </a:endParaRPr>
          </a:p>
        </p:txBody>
      </p:sp>
      <p:sp>
        <p:nvSpPr>
          <p:cNvPr id="46085" name="Text Box 14"/>
          <p:cNvSpPr txBox="1">
            <a:spLocks noChangeArrowheads="1"/>
          </p:cNvSpPr>
          <p:nvPr/>
        </p:nvSpPr>
        <p:spPr bwMode="auto">
          <a:xfrm>
            <a:off x="1115616" y="5373470"/>
            <a:ext cx="2736304" cy="120032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square">
            <a:spAutoFit/>
          </a:bodyPr>
          <a:lstStyle>
            <a:lvl1pPr eaLnBrk="0" hangingPunct="0">
              <a:defRPr sz="2300">
                <a:solidFill>
                  <a:srgbClr val="000000"/>
                </a:solidFill>
                <a:latin typeface="Gill Sans" charset="0"/>
                <a:ea typeface="ヒラギノ角ゴ Pro W3" charset="0"/>
                <a:cs typeface="ヒラギノ角ゴ Pro W3" charset="0"/>
                <a:sym typeface="Gill Sans" charset="0"/>
              </a:defRPr>
            </a:lvl1pPr>
            <a:lvl2pPr marL="742950" indent="-285750" eaLnBrk="0" hangingPunct="0">
              <a:defRPr sz="2300">
                <a:solidFill>
                  <a:srgbClr val="000000"/>
                </a:solidFill>
                <a:latin typeface="Gill Sans" charset="0"/>
                <a:ea typeface="ヒラギノ角ゴ Pro W3" charset="0"/>
                <a:cs typeface="ヒラギノ角ゴ Pro W3" charset="0"/>
                <a:sym typeface="Gill Sans" charset="0"/>
              </a:defRPr>
            </a:lvl2pPr>
            <a:lvl3pPr marL="1143000" indent="-228600" eaLnBrk="0" hangingPunct="0">
              <a:defRPr sz="2300">
                <a:solidFill>
                  <a:srgbClr val="000000"/>
                </a:solidFill>
                <a:latin typeface="Gill Sans" charset="0"/>
                <a:ea typeface="ヒラギノ角ゴ Pro W3" charset="0"/>
                <a:cs typeface="ヒラギノ角ゴ Pro W3" charset="0"/>
                <a:sym typeface="Gill Sans" charset="0"/>
              </a:defRPr>
            </a:lvl3pPr>
            <a:lvl4pPr marL="1600200" indent="-228600" eaLnBrk="0" hangingPunct="0">
              <a:defRPr sz="2300">
                <a:solidFill>
                  <a:srgbClr val="000000"/>
                </a:solidFill>
                <a:latin typeface="Gill Sans" charset="0"/>
                <a:ea typeface="ヒラギノ角ゴ Pro W3" charset="0"/>
                <a:cs typeface="ヒラギノ角ゴ Pro W3" charset="0"/>
                <a:sym typeface="Gill Sans" charset="0"/>
              </a:defRPr>
            </a:lvl4pPr>
            <a:lvl5pPr marL="2057400" indent="-228600" eaLnBrk="0" hangingPunct="0">
              <a:defRPr sz="2300">
                <a:solidFill>
                  <a:srgbClr val="000000"/>
                </a:solidFill>
                <a:latin typeface="Gill Sans" charset="0"/>
                <a:ea typeface="ヒラギノ角ゴ Pro W3" charset="0"/>
                <a:cs typeface="ヒラギノ角ゴ Pro W3" charset="0"/>
                <a:sym typeface="Gill Sans" charset="0"/>
              </a:defRPr>
            </a:lvl5pPr>
            <a:lvl6pPr marL="25146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6pPr>
            <a:lvl7pPr marL="29718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7pPr>
            <a:lvl8pPr marL="34290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8pPr>
            <a:lvl9pPr marL="38862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9pPr>
          </a:lstStyle>
          <a:p>
            <a:pPr eaLnBrk="1" hangingPunct="1">
              <a:spcBef>
                <a:spcPct val="50000"/>
              </a:spcBef>
            </a:pPr>
            <a:r>
              <a:rPr lang="lt-LT" sz="3600" b="1" dirty="0">
                <a:solidFill>
                  <a:srgbClr val="804697"/>
                </a:solidFill>
                <a:ea typeface="ＭＳ Ｐゴシック" charset="0"/>
              </a:rPr>
              <a:t>M</a:t>
            </a:r>
            <a:r>
              <a:rPr lang="lt-LT" altLang="ja-JP" sz="3600" b="1" dirty="0">
                <a:solidFill>
                  <a:srgbClr val="804697"/>
                </a:solidFill>
                <a:ea typeface="ＭＳ Ｐゴシック" charset="0"/>
              </a:rPr>
              <a:t>ĀCĪBU PROCESS</a:t>
            </a:r>
            <a:endParaRPr lang="lt-LT" sz="3600" b="1" dirty="0">
              <a:solidFill>
                <a:srgbClr val="804697"/>
              </a:solidFill>
              <a:ea typeface="ＭＳ Ｐゴシック" charset="0"/>
            </a:endParaRPr>
          </a:p>
        </p:txBody>
      </p:sp>
      <p:sp>
        <p:nvSpPr>
          <p:cNvPr id="46086" name="Text Box 15"/>
          <p:cNvSpPr txBox="1">
            <a:spLocks noChangeArrowheads="1"/>
          </p:cNvSpPr>
          <p:nvPr/>
        </p:nvSpPr>
        <p:spPr bwMode="auto">
          <a:xfrm>
            <a:off x="5638800" y="5385485"/>
            <a:ext cx="3048000" cy="64633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spAutoFit/>
          </a:bodyPr>
          <a:lstStyle>
            <a:lvl1pPr eaLnBrk="0" hangingPunct="0">
              <a:defRPr sz="2300">
                <a:solidFill>
                  <a:srgbClr val="000000"/>
                </a:solidFill>
                <a:latin typeface="Gill Sans" charset="0"/>
                <a:ea typeface="ヒラギノ角ゴ Pro W3" charset="0"/>
                <a:cs typeface="ヒラギノ角ゴ Pro W3" charset="0"/>
                <a:sym typeface="Gill Sans" charset="0"/>
              </a:defRPr>
            </a:lvl1pPr>
            <a:lvl2pPr marL="742950" indent="-285750" eaLnBrk="0" hangingPunct="0">
              <a:defRPr sz="2300">
                <a:solidFill>
                  <a:srgbClr val="000000"/>
                </a:solidFill>
                <a:latin typeface="Gill Sans" charset="0"/>
                <a:ea typeface="ヒラギノ角ゴ Pro W3" charset="0"/>
                <a:cs typeface="ヒラギノ角ゴ Pro W3" charset="0"/>
                <a:sym typeface="Gill Sans" charset="0"/>
              </a:defRPr>
            </a:lvl2pPr>
            <a:lvl3pPr marL="1143000" indent="-228600" eaLnBrk="0" hangingPunct="0">
              <a:defRPr sz="2300">
                <a:solidFill>
                  <a:srgbClr val="000000"/>
                </a:solidFill>
                <a:latin typeface="Gill Sans" charset="0"/>
                <a:ea typeface="ヒラギノ角ゴ Pro W3" charset="0"/>
                <a:cs typeface="ヒラギノ角ゴ Pro W3" charset="0"/>
                <a:sym typeface="Gill Sans" charset="0"/>
              </a:defRPr>
            </a:lvl3pPr>
            <a:lvl4pPr marL="1600200" indent="-228600" eaLnBrk="0" hangingPunct="0">
              <a:defRPr sz="2300">
                <a:solidFill>
                  <a:srgbClr val="000000"/>
                </a:solidFill>
                <a:latin typeface="Gill Sans" charset="0"/>
                <a:ea typeface="ヒラギノ角ゴ Pro W3" charset="0"/>
                <a:cs typeface="ヒラギノ角ゴ Pro W3" charset="0"/>
                <a:sym typeface="Gill Sans" charset="0"/>
              </a:defRPr>
            </a:lvl4pPr>
            <a:lvl5pPr marL="2057400" indent="-228600" eaLnBrk="0" hangingPunct="0">
              <a:defRPr sz="2300">
                <a:solidFill>
                  <a:srgbClr val="000000"/>
                </a:solidFill>
                <a:latin typeface="Gill Sans" charset="0"/>
                <a:ea typeface="ヒラギノ角ゴ Pro W3" charset="0"/>
                <a:cs typeface="ヒラギノ角ゴ Pro W3" charset="0"/>
                <a:sym typeface="Gill Sans" charset="0"/>
              </a:defRPr>
            </a:lvl5pPr>
            <a:lvl6pPr marL="25146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6pPr>
            <a:lvl7pPr marL="29718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7pPr>
            <a:lvl8pPr marL="34290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8pPr>
            <a:lvl9pPr marL="38862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9pPr>
          </a:lstStyle>
          <a:p>
            <a:pPr eaLnBrk="1" hangingPunct="1">
              <a:spcBef>
                <a:spcPct val="50000"/>
              </a:spcBef>
            </a:pPr>
            <a:r>
              <a:rPr lang="lt-LT" sz="3600" b="1">
                <a:solidFill>
                  <a:srgbClr val="804697"/>
                </a:solidFill>
                <a:ea typeface="ＭＳ Ｐゴシック" charset="0"/>
              </a:rPr>
              <a:t>V</a:t>
            </a:r>
            <a:r>
              <a:rPr lang="lt-LT" altLang="ja-JP" sz="3600" b="1">
                <a:solidFill>
                  <a:srgbClr val="804697"/>
                </a:solidFill>
                <a:ea typeface="ＭＳ Ｐゴシック" charset="0"/>
              </a:rPr>
              <a:t>ĒRTĒŠANA</a:t>
            </a:r>
            <a:endParaRPr lang="lt-LT" sz="3600" b="1">
              <a:solidFill>
                <a:srgbClr val="804697"/>
              </a:solidFill>
              <a:ea typeface="ＭＳ Ｐゴシック" charset="0"/>
            </a:endParaRPr>
          </a:p>
        </p:txBody>
      </p:sp>
      <p:sp>
        <p:nvSpPr>
          <p:cNvPr id="46088" name="Text Box 17"/>
          <p:cNvSpPr txBox="1">
            <a:spLocks noChangeArrowheads="1"/>
          </p:cNvSpPr>
          <p:nvPr/>
        </p:nvSpPr>
        <p:spPr bwMode="auto">
          <a:xfrm rot="-5400000">
            <a:off x="7091849" y="2680613"/>
            <a:ext cx="2295843" cy="120032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square">
            <a:spAutoFit/>
          </a:bodyPr>
          <a:lstStyle>
            <a:lvl1pPr eaLnBrk="0" hangingPunct="0">
              <a:defRPr sz="2300">
                <a:solidFill>
                  <a:srgbClr val="000000"/>
                </a:solidFill>
                <a:latin typeface="Gill Sans" charset="0"/>
                <a:ea typeface="ヒラギノ角ゴ Pro W3" charset="0"/>
                <a:cs typeface="ヒラギノ角ゴ Pro W3" charset="0"/>
                <a:sym typeface="Gill Sans" charset="0"/>
              </a:defRPr>
            </a:lvl1pPr>
            <a:lvl2pPr marL="742950" indent="-285750" eaLnBrk="0" hangingPunct="0">
              <a:defRPr sz="2300">
                <a:solidFill>
                  <a:srgbClr val="000000"/>
                </a:solidFill>
                <a:latin typeface="Gill Sans" charset="0"/>
                <a:ea typeface="ヒラギノ角ゴ Pro W3" charset="0"/>
                <a:cs typeface="ヒラギノ角ゴ Pro W3" charset="0"/>
                <a:sym typeface="Gill Sans" charset="0"/>
              </a:defRPr>
            </a:lvl2pPr>
            <a:lvl3pPr marL="1143000" indent="-228600" eaLnBrk="0" hangingPunct="0">
              <a:defRPr sz="2300">
                <a:solidFill>
                  <a:srgbClr val="000000"/>
                </a:solidFill>
                <a:latin typeface="Gill Sans" charset="0"/>
                <a:ea typeface="ヒラギノ角ゴ Pro W3" charset="0"/>
                <a:cs typeface="ヒラギノ角ゴ Pro W3" charset="0"/>
                <a:sym typeface="Gill Sans" charset="0"/>
              </a:defRPr>
            </a:lvl3pPr>
            <a:lvl4pPr marL="1600200" indent="-228600" eaLnBrk="0" hangingPunct="0">
              <a:defRPr sz="2300">
                <a:solidFill>
                  <a:srgbClr val="000000"/>
                </a:solidFill>
                <a:latin typeface="Gill Sans" charset="0"/>
                <a:ea typeface="ヒラギノ角ゴ Pro W3" charset="0"/>
                <a:cs typeface="ヒラギノ角ゴ Pro W3" charset="0"/>
                <a:sym typeface="Gill Sans" charset="0"/>
              </a:defRPr>
            </a:lvl4pPr>
            <a:lvl5pPr marL="2057400" indent="-228600" eaLnBrk="0" hangingPunct="0">
              <a:defRPr sz="2300">
                <a:solidFill>
                  <a:srgbClr val="000000"/>
                </a:solidFill>
                <a:latin typeface="Gill Sans" charset="0"/>
                <a:ea typeface="ヒラギノ角ゴ Pro W3" charset="0"/>
                <a:cs typeface="ヒラギノ角ゴ Pro W3" charset="0"/>
                <a:sym typeface="Gill Sans" charset="0"/>
              </a:defRPr>
            </a:lvl5pPr>
            <a:lvl6pPr marL="25146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6pPr>
            <a:lvl7pPr marL="29718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7pPr>
            <a:lvl8pPr marL="34290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8pPr>
            <a:lvl9pPr marL="38862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9pPr>
          </a:lstStyle>
          <a:p>
            <a:pPr algn="ctr" eaLnBrk="1" hangingPunct="1">
              <a:spcBef>
                <a:spcPct val="50000"/>
              </a:spcBef>
            </a:pPr>
            <a:r>
              <a:rPr lang="lt-LT" sz="3600" b="1" dirty="0">
                <a:solidFill>
                  <a:srgbClr val="804697"/>
                </a:solidFill>
                <a:latin typeface="Renogare" pitchFamily="2" charset="0"/>
                <a:ea typeface="ＭＳ Ｐゴシック" charset="0"/>
                <a:cs typeface="ＭＳ Ｐゴシック" charset="0"/>
              </a:rPr>
              <a:t>M</a:t>
            </a:r>
            <a:r>
              <a:rPr lang="lt-LT" altLang="ja-JP" sz="3600" b="1" dirty="0">
                <a:solidFill>
                  <a:srgbClr val="804697"/>
                </a:solidFill>
                <a:latin typeface="Renogare" pitchFamily="2" charset="0"/>
                <a:ea typeface="ＭＳ Ｐゴシック" charset="0"/>
                <a:cs typeface="ＭＳ Ｐゴシック" charset="0"/>
              </a:rPr>
              <a:t>ĀCĪBU VIDE</a:t>
            </a:r>
            <a:endParaRPr lang="lt-LT" sz="3600" b="1" dirty="0">
              <a:solidFill>
                <a:srgbClr val="804697"/>
              </a:solidFill>
              <a:latin typeface="Renogare" pitchFamily="2" charset="0"/>
              <a:ea typeface="ＭＳ Ｐゴシック" charset="0"/>
              <a:cs typeface="ＭＳ Ｐゴシック" charset="0"/>
            </a:endParaRPr>
          </a:p>
        </p:txBody>
      </p:sp>
      <p:sp>
        <p:nvSpPr>
          <p:cNvPr id="10" name="Text Box 17">
            <a:extLst>
              <a:ext uri="{FF2B5EF4-FFF2-40B4-BE49-F238E27FC236}">
                <a16:creationId xmlns:a16="http://schemas.microsoft.com/office/drawing/2014/main" id="{63B1BDDE-F28E-4531-98E2-171C16031BD5}"/>
              </a:ext>
            </a:extLst>
          </p:cNvPr>
          <p:cNvSpPr txBox="1">
            <a:spLocks noChangeArrowheads="1"/>
          </p:cNvSpPr>
          <p:nvPr/>
        </p:nvSpPr>
        <p:spPr bwMode="auto">
          <a:xfrm rot="-5400000">
            <a:off x="38272" y="2816651"/>
            <a:ext cx="2423904" cy="120032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wrap="square">
            <a:spAutoFit/>
          </a:bodyPr>
          <a:lstStyle>
            <a:lvl1pPr eaLnBrk="0" hangingPunct="0">
              <a:defRPr sz="2300">
                <a:solidFill>
                  <a:srgbClr val="000000"/>
                </a:solidFill>
                <a:latin typeface="Gill Sans" charset="0"/>
                <a:ea typeface="ヒラギノ角ゴ Pro W3" charset="0"/>
                <a:cs typeface="ヒラギノ角ゴ Pro W3" charset="0"/>
                <a:sym typeface="Gill Sans" charset="0"/>
              </a:defRPr>
            </a:lvl1pPr>
            <a:lvl2pPr marL="742950" indent="-285750" eaLnBrk="0" hangingPunct="0">
              <a:defRPr sz="2300">
                <a:solidFill>
                  <a:srgbClr val="000000"/>
                </a:solidFill>
                <a:latin typeface="Gill Sans" charset="0"/>
                <a:ea typeface="ヒラギノ角ゴ Pro W3" charset="0"/>
                <a:cs typeface="ヒラギノ角ゴ Pro W3" charset="0"/>
                <a:sym typeface="Gill Sans" charset="0"/>
              </a:defRPr>
            </a:lvl2pPr>
            <a:lvl3pPr marL="1143000" indent="-228600" eaLnBrk="0" hangingPunct="0">
              <a:defRPr sz="2300">
                <a:solidFill>
                  <a:srgbClr val="000000"/>
                </a:solidFill>
                <a:latin typeface="Gill Sans" charset="0"/>
                <a:ea typeface="ヒラギノ角ゴ Pro W3" charset="0"/>
                <a:cs typeface="ヒラギノ角ゴ Pro W3" charset="0"/>
                <a:sym typeface="Gill Sans" charset="0"/>
              </a:defRPr>
            </a:lvl3pPr>
            <a:lvl4pPr marL="1600200" indent="-228600" eaLnBrk="0" hangingPunct="0">
              <a:defRPr sz="2300">
                <a:solidFill>
                  <a:srgbClr val="000000"/>
                </a:solidFill>
                <a:latin typeface="Gill Sans" charset="0"/>
                <a:ea typeface="ヒラギノ角ゴ Pro W3" charset="0"/>
                <a:cs typeface="ヒラギノ角ゴ Pro W3" charset="0"/>
                <a:sym typeface="Gill Sans" charset="0"/>
              </a:defRPr>
            </a:lvl4pPr>
            <a:lvl5pPr marL="2057400" indent="-228600" eaLnBrk="0" hangingPunct="0">
              <a:defRPr sz="2300">
                <a:solidFill>
                  <a:srgbClr val="000000"/>
                </a:solidFill>
                <a:latin typeface="Gill Sans" charset="0"/>
                <a:ea typeface="ヒラギノ角ゴ Pro W3" charset="0"/>
                <a:cs typeface="ヒラギノ角ゴ Pro W3" charset="0"/>
                <a:sym typeface="Gill Sans" charset="0"/>
              </a:defRPr>
            </a:lvl5pPr>
            <a:lvl6pPr marL="25146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6pPr>
            <a:lvl7pPr marL="29718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7pPr>
            <a:lvl8pPr marL="34290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8pPr>
            <a:lvl9pPr marL="3886200" indent="-228600" algn="ctr" eaLnBrk="0" fontAlgn="base" hangingPunct="0">
              <a:spcBef>
                <a:spcPct val="0"/>
              </a:spcBef>
              <a:spcAft>
                <a:spcPct val="0"/>
              </a:spcAft>
              <a:defRPr sz="2300">
                <a:solidFill>
                  <a:srgbClr val="000000"/>
                </a:solidFill>
                <a:latin typeface="Gill Sans" charset="0"/>
                <a:ea typeface="ヒラギノ角ゴ Pro W3" charset="0"/>
                <a:cs typeface="ヒラギノ角ゴ Pro W3" charset="0"/>
                <a:sym typeface="Gill Sans" charset="0"/>
              </a:defRPr>
            </a:lvl9pPr>
          </a:lstStyle>
          <a:p>
            <a:pPr algn="ctr" eaLnBrk="1" hangingPunct="1">
              <a:spcBef>
                <a:spcPct val="50000"/>
              </a:spcBef>
            </a:pPr>
            <a:r>
              <a:rPr lang="lt-LT" sz="3600" b="1" dirty="0">
                <a:solidFill>
                  <a:srgbClr val="804697"/>
                </a:solidFill>
                <a:latin typeface="Renogare" pitchFamily="2" charset="0"/>
                <a:ea typeface="ＭＳ Ｐゴシック" charset="0"/>
                <a:cs typeface="ＭＳ Ｐゴシック" charset="0"/>
              </a:rPr>
              <a:t>M</a:t>
            </a:r>
            <a:r>
              <a:rPr lang="lt-LT" altLang="ja-JP" sz="3600" b="1" dirty="0">
                <a:solidFill>
                  <a:srgbClr val="804697"/>
                </a:solidFill>
                <a:latin typeface="Renogare" pitchFamily="2" charset="0"/>
                <a:ea typeface="ＭＳ Ｐゴシック" charset="0"/>
                <a:cs typeface="ＭＳ Ｐゴシック" charset="0"/>
              </a:rPr>
              <a:t>ĀCĪBU VIDE</a:t>
            </a:r>
            <a:endParaRPr lang="lt-LT" sz="3600" b="1" dirty="0">
              <a:solidFill>
                <a:srgbClr val="804697"/>
              </a:solidFill>
              <a:latin typeface="Renogare" pitchFamily="2" charset="0"/>
              <a:ea typeface="ＭＳ Ｐゴシック" charset="0"/>
              <a:cs typeface="ＭＳ Ｐゴシック" charset="0"/>
            </a:endParaRPr>
          </a:p>
        </p:txBody>
      </p:sp>
    </p:spTree>
    <p:extLst>
      <p:ext uri="{BB962C8B-B14F-4D97-AF65-F5344CB8AC3E}">
        <p14:creationId xmlns:p14="http://schemas.microsoft.com/office/powerpoint/2010/main" val="914286221"/>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CC54036-2B46-4FB9-9963-59DBC8F7ABB3}"/>
              </a:ext>
            </a:extLst>
          </p:cNvPr>
          <p:cNvGraphicFramePr/>
          <p:nvPr>
            <p:extLst/>
          </p:nvPr>
        </p:nvGraphicFramePr>
        <p:xfrm>
          <a:off x="1143000" y="481128"/>
          <a:ext cx="6096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3058701"/>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CC54036-2B46-4FB9-9963-59DBC8F7ABB3}"/>
              </a:ext>
            </a:extLst>
          </p:cNvPr>
          <p:cNvGraphicFramePr/>
          <p:nvPr>
            <p:extLst/>
          </p:nvPr>
        </p:nvGraphicFramePr>
        <p:xfrm>
          <a:off x="1143000" y="481128"/>
          <a:ext cx="6096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9824686"/>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94A945F1-C8C2-4250-8A58-688D1927EE62}"/>
              </a:ext>
            </a:extLst>
          </p:cNvPr>
          <p:cNvSpPr>
            <a:spLocks noGrp="1"/>
          </p:cNvSpPr>
          <p:nvPr>
            <p:ph type="title"/>
          </p:nvPr>
        </p:nvSpPr>
        <p:spPr/>
        <p:txBody>
          <a:bodyPr/>
          <a:lstStyle/>
          <a:p>
            <a:r>
              <a:rPr lang="lv-LV" altLang="lv-LV" b="1" dirty="0">
                <a:solidFill>
                  <a:schemeClr val="accent4"/>
                </a:solidFill>
              </a:rPr>
              <a:t>Kādi instrumenti?</a:t>
            </a:r>
          </a:p>
        </p:txBody>
      </p:sp>
      <p:sp>
        <p:nvSpPr>
          <p:cNvPr id="2" name="TextBox 1">
            <a:extLst>
              <a:ext uri="{FF2B5EF4-FFF2-40B4-BE49-F238E27FC236}">
                <a16:creationId xmlns:a16="http://schemas.microsoft.com/office/drawing/2014/main" id="{B347FD03-1B18-4F90-839C-0CB37EFB77C9}"/>
              </a:ext>
            </a:extLst>
          </p:cNvPr>
          <p:cNvSpPr txBox="1"/>
          <p:nvPr/>
        </p:nvSpPr>
        <p:spPr>
          <a:xfrm>
            <a:off x="359532" y="1772816"/>
            <a:ext cx="7938882" cy="2862322"/>
          </a:xfrm>
          <a:prstGeom prst="rect">
            <a:avLst/>
          </a:prstGeom>
          <a:noFill/>
        </p:spPr>
        <p:txBody>
          <a:bodyPr wrap="square" rtlCol="0">
            <a:spAutoFit/>
          </a:bodyPr>
          <a:lstStyle/>
          <a:p>
            <a:r>
              <a:rPr lang="lv-LV" sz="3600">
                <a:solidFill>
                  <a:srgbClr val="7030A0"/>
                </a:solidFill>
              </a:rPr>
              <a:t>Kontrolsaraksts, «</a:t>
            </a:r>
            <a:r>
              <a:rPr lang="lv-LV" sz="3600" err="1">
                <a:solidFill>
                  <a:srgbClr val="7030A0"/>
                </a:solidFill>
              </a:rPr>
              <a:t>Čeklists</a:t>
            </a:r>
            <a:r>
              <a:rPr lang="lv-LV" sz="3600">
                <a:solidFill>
                  <a:srgbClr val="7030A0"/>
                </a:solidFill>
              </a:rPr>
              <a:t>»</a:t>
            </a:r>
          </a:p>
          <a:p>
            <a:endParaRPr lang="lv-LV" sz="3600">
              <a:solidFill>
                <a:srgbClr val="7030A0"/>
              </a:solidFill>
            </a:endParaRPr>
          </a:p>
          <a:p>
            <a:r>
              <a:rPr lang="lv-LV" sz="3600">
                <a:solidFill>
                  <a:srgbClr val="7030A0"/>
                </a:solidFill>
              </a:rPr>
              <a:t>Punktu vērtēšanas sistēma</a:t>
            </a:r>
          </a:p>
          <a:p>
            <a:endParaRPr lang="lv-LV" sz="3600">
              <a:solidFill>
                <a:srgbClr val="7030A0"/>
              </a:solidFill>
            </a:endParaRPr>
          </a:p>
          <a:p>
            <a:r>
              <a:rPr lang="lv-LV" sz="3600">
                <a:solidFill>
                  <a:srgbClr val="7030A0"/>
                </a:solidFill>
              </a:rPr>
              <a:t>Snieguma līmeņa apraksts (</a:t>
            </a:r>
            <a:r>
              <a:rPr lang="lv-LV" sz="3600" err="1">
                <a:solidFill>
                  <a:srgbClr val="7030A0"/>
                </a:solidFill>
              </a:rPr>
              <a:t>SLA</a:t>
            </a:r>
            <a:r>
              <a:rPr lang="lv-LV" sz="3600">
                <a:solidFill>
                  <a:srgbClr val="7030A0"/>
                </a:solidFill>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7866C1-A51C-4B78-B696-F3BE7DDBE35C}"/>
              </a:ext>
            </a:extLst>
          </p:cNvPr>
          <p:cNvSpPr>
            <a:spLocks noGrp="1"/>
          </p:cNvSpPr>
          <p:nvPr>
            <p:ph type="body" sz="quarter" idx="14"/>
          </p:nvPr>
        </p:nvSpPr>
        <p:spPr>
          <a:xfrm>
            <a:off x="628651" y="2055379"/>
            <a:ext cx="2227403" cy="1805669"/>
          </a:xfrm>
        </p:spPr>
        <p:txBody>
          <a:bodyPr>
            <a:normAutofit/>
          </a:bodyPr>
          <a:lstStyle/>
          <a:p>
            <a:pPr marL="0" indent="0">
              <a:buNone/>
            </a:pPr>
            <a:r>
              <a:rPr lang="lv-LV" sz="2800" dirty="0"/>
              <a:t>Kvantitatīvas prasības</a:t>
            </a:r>
          </a:p>
        </p:txBody>
      </p:sp>
      <p:sp>
        <p:nvSpPr>
          <p:cNvPr id="3" name="Title 2">
            <a:extLst>
              <a:ext uri="{FF2B5EF4-FFF2-40B4-BE49-F238E27FC236}">
                <a16:creationId xmlns:a16="http://schemas.microsoft.com/office/drawing/2014/main" id="{6ED13589-1B04-4D6F-B30E-B98A80C20BB5}"/>
              </a:ext>
            </a:extLst>
          </p:cNvPr>
          <p:cNvSpPr>
            <a:spLocks noGrp="1"/>
          </p:cNvSpPr>
          <p:nvPr>
            <p:ph type="ctrTitle"/>
          </p:nvPr>
        </p:nvSpPr>
        <p:spPr/>
        <p:txBody>
          <a:bodyPr/>
          <a:lstStyle/>
          <a:p>
            <a:r>
              <a:rPr lang="lv-LV" dirty="0" err="1"/>
              <a:t>KONTROLLAPA</a:t>
            </a:r>
            <a:endParaRPr lang="lv-LV" dirty="0"/>
          </a:p>
        </p:txBody>
      </p:sp>
      <p:pic>
        <p:nvPicPr>
          <p:cNvPr id="4" name="Picture 2">
            <a:extLst>
              <a:ext uri="{FF2B5EF4-FFF2-40B4-BE49-F238E27FC236}">
                <a16:creationId xmlns:a16="http://schemas.microsoft.com/office/drawing/2014/main" id="{2EC4EBE9-3965-44B7-8189-4D90328FBFC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5907" b="1720"/>
          <a:stretch/>
        </p:blipFill>
        <p:spPr bwMode="auto">
          <a:xfrm>
            <a:off x="617499" y="3612510"/>
            <a:ext cx="7945991" cy="229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Placeholder 1">
            <a:extLst>
              <a:ext uri="{FF2B5EF4-FFF2-40B4-BE49-F238E27FC236}">
                <a16:creationId xmlns:a16="http://schemas.microsoft.com/office/drawing/2014/main" id="{36BE9DE1-A758-4915-8B31-6D22BA108009}"/>
              </a:ext>
            </a:extLst>
          </p:cNvPr>
          <p:cNvSpPr txBox="1">
            <a:spLocks/>
          </p:cNvSpPr>
          <p:nvPr/>
        </p:nvSpPr>
        <p:spPr>
          <a:xfrm>
            <a:off x="3345808" y="2062632"/>
            <a:ext cx="2227403" cy="1273809"/>
          </a:xfrm>
          <a:prstGeom prst="rect">
            <a:avLst/>
          </a:prstGeom>
        </p:spPr>
        <p:txBody>
          <a:bodyPr>
            <a:normAutofit/>
          </a:bodyPr>
          <a:lstStyle>
            <a:lvl1pPr marL="106134" marR="0" indent="-106134" algn="l" defTabSz="914400" rtl="0" latinLnBrk="0">
              <a:lnSpc>
                <a:spcPct val="110000"/>
              </a:lnSpc>
              <a:spcBef>
                <a:spcPts val="1000"/>
              </a:spcBef>
              <a:spcAft>
                <a:spcPts val="0"/>
              </a:spcAft>
              <a:buClrTx/>
              <a:buSzPct val="100000"/>
              <a:buFont typeface="Arial"/>
              <a:buChar char="•"/>
              <a:tabLst/>
              <a:defRPr sz="36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32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28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a:lstStyle>
          <a:p>
            <a:pPr marL="0" indent="0">
              <a:buFont typeface="Arial"/>
              <a:buNone/>
            </a:pPr>
            <a:r>
              <a:rPr lang="lv-LV" sz="2800" kern="0" dirty="0"/>
              <a:t>Elementa esamība</a:t>
            </a:r>
          </a:p>
        </p:txBody>
      </p:sp>
      <p:sp>
        <p:nvSpPr>
          <p:cNvPr id="6" name="Text Placeholder 1">
            <a:extLst>
              <a:ext uri="{FF2B5EF4-FFF2-40B4-BE49-F238E27FC236}">
                <a16:creationId xmlns:a16="http://schemas.microsoft.com/office/drawing/2014/main" id="{4F97B9D7-A37B-4DC7-93BE-C93D2F5A7E4C}"/>
              </a:ext>
            </a:extLst>
          </p:cNvPr>
          <p:cNvSpPr txBox="1">
            <a:spLocks/>
          </p:cNvSpPr>
          <p:nvPr/>
        </p:nvSpPr>
        <p:spPr>
          <a:xfrm>
            <a:off x="6062965" y="2055378"/>
            <a:ext cx="2227403" cy="1273809"/>
          </a:xfrm>
          <a:prstGeom prst="rect">
            <a:avLst/>
          </a:prstGeom>
        </p:spPr>
        <p:txBody>
          <a:bodyPr>
            <a:normAutofit fontScale="77500" lnSpcReduction="20000"/>
          </a:bodyPr>
          <a:lstStyle>
            <a:lvl1pPr marL="106134" marR="0" indent="-106134" algn="l" defTabSz="914400" rtl="0" latinLnBrk="0">
              <a:lnSpc>
                <a:spcPct val="110000"/>
              </a:lnSpc>
              <a:spcBef>
                <a:spcPts val="1000"/>
              </a:spcBef>
              <a:spcAft>
                <a:spcPts val="0"/>
              </a:spcAft>
              <a:buClrTx/>
              <a:buSzPct val="100000"/>
              <a:buFont typeface="Arial"/>
              <a:buChar char="•"/>
              <a:tabLst/>
              <a:defRPr sz="36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1pPr>
            <a:lvl2pPr marL="581025" marR="0" indent="-123825" algn="l" defTabSz="914400" rtl="0" latinLnBrk="0">
              <a:lnSpc>
                <a:spcPct val="110000"/>
              </a:lnSpc>
              <a:spcBef>
                <a:spcPts val="1000"/>
              </a:spcBef>
              <a:spcAft>
                <a:spcPts val="0"/>
              </a:spcAft>
              <a:buClrTx/>
              <a:buSzPct val="100000"/>
              <a:buFont typeface="Arial"/>
              <a:buChar char="•"/>
              <a:tabLst/>
              <a:defRPr sz="32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2pPr>
            <a:lvl3pPr marL="1062988" marR="0" indent="-148588" algn="l" defTabSz="914400" rtl="0" latinLnBrk="0">
              <a:lnSpc>
                <a:spcPct val="110000"/>
              </a:lnSpc>
              <a:spcBef>
                <a:spcPts val="1000"/>
              </a:spcBef>
              <a:spcAft>
                <a:spcPts val="0"/>
              </a:spcAft>
              <a:buClrTx/>
              <a:buSzPct val="100000"/>
              <a:buFont typeface="Arial"/>
              <a:buChar char="•"/>
              <a:tabLst/>
              <a:defRPr sz="28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3pPr>
            <a:lvl4pPr marL="15367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4pPr>
            <a:lvl5pPr marL="1993900" marR="0" indent="-165100" algn="l" defTabSz="914400" rtl="0" latinLnBrk="0">
              <a:lnSpc>
                <a:spcPct val="110000"/>
              </a:lnSpc>
              <a:spcBef>
                <a:spcPts val="1000"/>
              </a:spcBef>
              <a:spcAft>
                <a:spcPts val="0"/>
              </a:spcAft>
              <a:buClrTx/>
              <a:buSzPct val="100000"/>
              <a:buFont typeface="Arial"/>
              <a:buChar char="•"/>
              <a:tabLst/>
              <a:defRPr sz="2400" b="0" i="0" u="none" strike="noStrike" cap="none" spc="0" baseline="0">
                <a:ln>
                  <a:noFill/>
                </a:ln>
                <a:solidFill>
                  <a:srgbClr val="7030A0"/>
                </a:solidFill>
                <a:uFillTx/>
                <a:latin typeface="Arial" panose="020B0604020202020204" pitchFamily="34" charset="0"/>
                <a:ea typeface="Arial"/>
                <a:cs typeface="Arial" panose="020B0604020202020204" pitchFamily="34" charset="0"/>
                <a:sym typeface="Arial"/>
              </a:defRPr>
            </a:lvl5pPr>
            <a:lvl6pPr marL="24511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6pPr>
            <a:lvl7pPr marL="29083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7pPr>
            <a:lvl8pPr marL="33655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8pPr>
            <a:lvl9pPr marL="3822700" marR="0" indent="-165100" algn="l" defTabSz="914400" rtl="0" latinLnBrk="0">
              <a:lnSpc>
                <a:spcPct val="110000"/>
              </a:lnSpc>
              <a:spcBef>
                <a:spcPts val="1000"/>
              </a:spcBef>
              <a:spcAft>
                <a:spcPts val="0"/>
              </a:spcAft>
              <a:buClrTx/>
              <a:buSzPct val="100000"/>
              <a:buFont typeface="Arial"/>
              <a:buChar char="•"/>
              <a:tabLst/>
              <a:defRPr sz="1300" b="0" i="0" u="none" strike="noStrike" cap="none" spc="0" baseline="0">
                <a:ln>
                  <a:noFill/>
                </a:ln>
                <a:solidFill>
                  <a:srgbClr val="7C5194"/>
                </a:solidFill>
                <a:uFillTx/>
                <a:latin typeface="Arial"/>
                <a:ea typeface="Arial"/>
                <a:cs typeface="Arial"/>
                <a:sym typeface="Arial"/>
              </a:defRPr>
            </a:lvl9pPr>
          </a:lstStyle>
          <a:p>
            <a:pPr marL="0" indent="0">
              <a:buFont typeface="Arial"/>
              <a:buNone/>
            </a:pPr>
            <a:r>
              <a:rPr lang="lv-LV" kern="0" dirty="0"/>
              <a:t>Specifisks uzdevumam</a:t>
            </a:r>
          </a:p>
        </p:txBody>
      </p:sp>
    </p:spTree>
    <p:extLst>
      <p:ext uri="{BB962C8B-B14F-4D97-AF65-F5344CB8AC3E}">
        <p14:creationId xmlns:p14="http://schemas.microsoft.com/office/powerpoint/2010/main" val="29400189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TotalTime>
  <Words>914</Words>
  <Application>Microsoft Office PowerPoint</Application>
  <PresentationFormat>Slaidrāde ekrānā (4:3)</PresentationFormat>
  <Paragraphs>178</Paragraphs>
  <Slides>40</Slides>
  <Notes>7</Notes>
  <HiddenSlides>0</HiddenSlides>
  <MMClips>0</MMClips>
  <ScaleCrop>false</ScaleCrop>
  <HeadingPairs>
    <vt:vector size="6" baseType="variant">
      <vt:variant>
        <vt:lpstr>Lietotie fonti</vt:lpstr>
      </vt:variant>
      <vt:variant>
        <vt:i4>11</vt:i4>
      </vt:variant>
      <vt:variant>
        <vt:lpstr>Dizains</vt:lpstr>
      </vt:variant>
      <vt:variant>
        <vt:i4>1</vt:i4>
      </vt:variant>
      <vt:variant>
        <vt:lpstr>Slaidu virsraksti</vt:lpstr>
      </vt:variant>
      <vt:variant>
        <vt:i4>40</vt:i4>
      </vt:variant>
    </vt:vector>
  </HeadingPairs>
  <TitlesOfParts>
    <vt:vector size="52" baseType="lpstr">
      <vt:lpstr>ＭＳ Ｐゴシック</vt:lpstr>
      <vt:lpstr>Arial</vt:lpstr>
      <vt:lpstr>Arial Black</vt:lpstr>
      <vt:lpstr>Calibri</vt:lpstr>
      <vt:lpstr>Cambria</vt:lpstr>
      <vt:lpstr>Gill Sans</vt:lpstr>
      <vt:lpstr>Helvetica</vt:lpstr>
      <vt:lpstr>Lato</vt:lpstr>
      <vt:lpstr>Palatino Linotype</vt:lpstr>
      <vt:lpstr>Renogare</vt:lpstr>
      <vt:lpstr>ヒラギノ角ゴ Pro W3</vt:lpstr>
      <vt:lpstr>Office dizains</vt:lpstr>
      <vt:lpstr>Formatīvā vērtēšana  kā sistēma skolēna mācīšanās  atbalstam jaunajā mācību pieejā</vt:lpstr>
      <vt:lpstr>Nodarbībā sasniedzamie rezultāti:</vt:lpstr>
      <vt:lpstr>PowerPoint prezentācija</vt:lpstr>
      <vt:lpstr>Kompleksums</vt:lpstr>
      <vt:lpstr>Klases sistēma kā PAMATS</vt:lpstr>
      <vt:lpstr>PowerPoint prezentācija</vt:lpstr>
      <vt:lpstr>PowerPoint prezentācija</vt:lpstr>
      <vt:lpstr>Kādi instrumenti?</vt:lpstr>
      <vt:lpstr>KONTROLLAPA</vt:lpstr>
      <vt:lpstr>PUNKTU VĒRTĒŠANAS SHĒMA</vt:lpstr>
      <vt:lpstr>SNIEGUMA LĪMEŅA APRAKSTS</vt:lpstr>
      <vt:lpstr>Kā izvēlēties vērtēšanas instrumentu?</vt:lpstr>
      <vt:lpstr> </vt:lpstr>
      <vt:lpstr>PowerPoint prezentācija</vt:lpstr>
      <vt:lpstr>SKOLĒNA KOGNITĪVĀS DARBĪBAS              DZIĻUMA VĒRTĒŠANA </vt:lpstr>
      <vt:lpstr>Spēj apstrādāt datus tabulā, grafikā vai citos veidos</vt:lpstr>
      <vt:lpstr>PowerPoint prezentācija</vt:lpstr>
      <vt:lpstr>PowerPoint prezentācija</vt:lpstr>
      <vt:lpstr>SLA piemēri</vt:lpstr>
      <vt:lpstr>Kam tad īsti nepieciešami SLA un kopīgie SLA izglītības iestādē?</vt:lpstr>
      <vt:lpstr>Vērtēšanas uzdevuma izveides secība</vt:lpstr>
      <vt:lpstr>Formatīvā vērtēšana</vt:lpstr>
      <vt:lpstr>Formatīvā vērtēšana</vt:lpstr>
      <vt:lpstr>Diagnosticējošie darbi pamatizglītības pakāpē</vt:lpstr>
      <vt:lpstr>Formatīvā vērtēšana kā SISTĒMA</vt:lpstr>
      <vt:lpstr>PowerPoint prezentācija</vt:lpstr>
      <vt:lpstr>PowerPoint prezentācija</vt:lpstr>
      <vt:lpstr>Vērtēšanas plāns</vt:lpstr>
      <vt:lpstr>Kurā gadījumā iekrāsota daļa no kopīgā laukuma ir ¼?</vt:lpstr>
      <vt:lpstr>Pašvērtējums</vt:lpstr>
      <vt:lpstr>Aplami priekšstati par FV</vt:lpstr>
      <vt:lpstr>Ko darīt, lai dotie piemēri būtu FV?</vt:lpstr>
      <vt:lpstr>Skolotāja snieguma apraksts</vt:lpstr>
      <vt:lpstr>PowerPoint prezentācija</vt:lpstr>
      <vt:lpstr>Skolotāju mācīšanās atbalsta veidi</vt:lpstr>
      <vt:lpstr>PowerPoint prezentācija</vt:lpstr>
      <vt:lpstr>Vērtēšanas sistēmas atpakaļejošās plānošanas soļi / jautājumi:</vt:lpstr>
      <vt:lpstr>Kādu sistēmu man vajag izglītības iestādes līmenī, lai atbalstītu mācīšanos?</vt:lpstr>
      <vt:lpstr>AS par nodarbību</vt:lpstr>
      <vt:lpstr>Paldies par darbu!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Formatīvā vērtēšana  kā sistēma skolēna mācīšanās  atbalstam jaunajā mācību pieejā</dc:title>
  <dc:creator>Santa Kazaka</dc:creator>
  <cp:lastModifiedBy>Sistēmas Windows lietotājs</cp:lastModifiedBy>
  <cp:revision>25</cp:revision>
  <dcterms:created xsi:type="dcterms:W3CDTF">2018-09-12T02:47:18Z</dcterms:created>
  <dcterms:modified xsi:type="dcterms:W3CDTF">2018-09-25T07:00:59Z</dcterms:modified>
</cp:coreProperties>
</file>