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notesSlides/notesSlide23.xml" ContentType="application/vnd.openxmlformats-officedocument.presentationml.notesSlide+xml"/>
  <Override PartName="/ppt/charts/chart3.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4.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5.xml" ContentType="application/vnd.openxmlformats-officedocument.drawingml.chart+xml"/>
  <Override PartName="/ppt/theme/themeOverride1.xml" ContentType="application/vnd.openxmlformats-officedocument.themeOverr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6.xml" ContentType="application/vnd.openxmlformats-officedocument.drawingml.chart+xml"/>
  <Override PartName="/ppt/theme/themeOverride2.xml" ContentType="application/vnd.openxmlformats-officedocument.themeOverr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5"/>
  </p:notesMasterIdLst>
  <p:handoutMasterIdLst>
    <p:handoutMasterId r:id="rId136"/>
  </p:handoutMasterIdLst>
  <p:sldIdLst>
    <p:sldId id="256" r:id="rId2"/>
    <p:sldId id="440" r:id="rId3"/>
    <p:sldId id="439" r:id="rId4"/>
    <p:sldId id="432" r:id="rId5"/>
    <p:sldId id="337" r:id="rId6"/>
    <p:sldId id="338" r:id="rId7"/>
    <p:sldId id="339" r:id="rId8"/>
    <p:sldId id="340" r:id="rId9"/>
    <p:sldId id="341" r:id="rId10"/>
    <p:sldId id="342" r:id="rId11"/>
    <p:sldId id="343" r:id="rId12"/>
    <p:sldId id="344" r:id="rId13"/>
    <p:sldId id="345" r:id="rId14"/>
    <p:sldId id="346" r:id="rId15"/>
    <p:sldId id="347" r:id="rId16"/>
    <p:sldId id="348" r:id="rId17"/>
    <p:sldId id="354" r:id="rId18"/>
    <p:sldId id="349" r:id="rId19"/>
    <p:sldId id="350" r:id="rId20"/>
    <p:sldId id="352" r:id="rId21"/>
    <p:sldId id="353" r:id="rId22"/>
    <p:sldId id="357" r:id="rId23"/>
    <p:sldId id="441" r:id="rId24"/>
    <p:sldId id="358" r:id="rId25"/>
    <p:sldId id="359" r:id="rId26"/>
    <p:sldId id="442" r:id="rId27"/>
    <p:sldId id="443" r:id="rId28"/>
    <p:sldId id="360" r:id="rId29"/>
    <p:sldId id="444" r:id="rId30"/>
    <p:sldId id="446" r:id="rId31"/>
    <p:sldId id="445" r:id="rId32"/>
    <p:sldId id="361" r:id="rId33"/>
    <p:sldId id="447" r:id="rId34"/>
    <p:sldId id="370" r:id="rId35"/>
    <p:sldId id="265" r:id="rId36"/>
    <p:sldId id="266" r:id="rId37"/>
    <p:sldId id="267" r:id="rId38"/>
    <p:sldId id="268" r:id="rId39"/>
    <p:sldId id="269" r:id="rId40"/>
    <p:sldId id="270" r:id="rId41"/>
    <p:sldId id="271" r:id="rId42"/>
    <p:sldId id="274" r:id="rId43"/>
    <p:sldId id="272" r:id="rId44"/>
    <p:sldId id="386" r:id="rId45"/>
    <p:sldId id="276" r:id="rId46"/>
    <p:sldId id="278" r:id="rId47"/>
    <p:sldId id="277" r:id="rId48"/>
    <p:sldId id="279" r:id="rId49"/>
    <p:sldId id="385" r:id="rId50"/>
    <p:sldId id="282" r:id="rId51"/>
    <p:sldId id="281" r:id="rId52"/>
    <p:sldId id="285" r:id="rId53"/>
    <p:sldId id="283" r:id="rId54"/>
    <p:sldId id="284" r:id="rId55"/>
    <p:sldId id="288" r:id="rId56"/>
    <p:sldId id="289" r:id="rId57"/>
    <p:sldId id="290" r:id="rId58"/>
    <p:sldId id="387" r:id="rId59"/>
    <p:sldId id="292" r:id="rId60"/>
    <p:sldId id="388" r:id="rId61"/>
    <p:sldId id="389" r:id="rId62"/>
    <p:sldId id="390" r:id="rId63"/>
    <p:sldId id="411" r:id="rId64"/>
    <p:sldId id="391" r:id="rId65"/>
    <p:sldId id="392" r:id="rId66"/>
    <p:sldId id="393" r:id="rId67"/>
    <p:sldId id="412" r:id="rId68"/>
    <p:sldId id="413" r:id="rId69"/>
    <p:sldId id="394" r:id="rId70"/>
    <p:sldId id="396" r:id="rId71"/>
    <p:sldId id="397" r:id="rId72"/>
    <p:sldId id="414" r:id="rId73"/>
    <p:sldId id="415" r:id="rId74"/>
    <p:sldId id="398" r:id="rId75"/>
    <p:sldId id="399" r:id="rId76"/>
    <p:sldId id="400" r:id="rId77"/>
    <p:sldId id="416" r:id="rId78"/>
    <p:sldId id="401" r:id="rId79"/>
    <p:sldId id="402" r:id="rId80"/>
    <p:sldId id="403" r:id="rId81"/>
    <p:sldId id="417" r:id="rId82"/>
    <p:sldId id="418" r:id="rId83"/>
    <p:sldId id="404" r:id="rId84"/>
    <p:sldId id="405" r:id="rId85"/>
    <p:sldId id="406" r:id="rId86"/>
    <p:sldId id="419" r:id="rId87"/>
    <p:sldId id="420" r:id="rId88"/>
    <p:sldId id="407" r:id="rId89"/>
    <p:sldId id="408" r:id="rId90"/>
    <p:sldId id="409" r:id="rId91"/>
    <p:sldId id="410" r:id="rId92"/>
    <p:sldId id="295" r:id="rId93"/>
    <p:sldId id="296" r:id="rId94"/>
    <p:sldId id="297" r:id="rId95"/>
    <p:sldId id="298" r:id="rId96"/>
    <p:sldId id="301" r:id="rId97"/>
    <p:sldId id="302" r:id="rId98"/>
    <p:sldId id="304" r:id="rId99"/>
    <p:sldId id="305" r:id="rId100"/>
    <p:sldId id="306" r:id="rId101"/>
    <p:sldId id="423" r:id="rId102"/>
    <p:sldId id="380" r:id="rId103"/>
    <p:sldId id="421" r:id="rId104"/>
    <p:sldId id="422" r:id="rId105"/>
    <p:sldId id="307" r:id="rId106"/>
    <p:sldId id="308" r:id="rId107"/>
    <p:sldId id="309" r:id="rId108"/>
    <p:sldId id="310" r:id="rId109"/>
    <p:sldId id="424" r:id="rId110"/>
    <p:sldId id="381" r:id="rId111"/>
    <p:sldId id="311" r:id="rId112"/>
    <p:sldId id="425" r:id="rId113"/>
    <p:sldId id="312" r:id="rId114"/>
    <p:sldId id="426" r:id="rId115"/>
    <p:sldId id="313" r:id="rId116"/>
    <p:sldId id="427" r:id="rId117"/>
    <p:sldId id="314" r:id="rId118"/>
    <p:sldId id="428" r:id="rId119"/>
    <p:sldId id="382" r:id="rId120"/>
    <p:sldId id="315" r:id="rId121"/>
    <p:sldId id="429" r:id="rId122"/>
    <p:sldId id="316" r:id="rId123"/>
    <p:sldId id="430" r:id="rId124"/>
    <p:sldId id="323" r:id="rId125"/>
    <p:sldId id="324" r:id="rId126"/>
    <p:sldId id="325" r:id="rId127"/>
    <p:sldId id="433" r:id="rId128"/>
    <p:sldId id="435" r:id="rId129"/>
    <p:sldId id="436" r:id="rId130"/>
    <p:sldId id="437" r:id="rId131"/>
    <p:sldId id="438" r:id="rId132"/>
    <p:sldId id="434" r:id="rId133"/>
    <p:sldId id="264" r:id="rId134"/>
  </p:sldIdLst>
  <p:sldSz cx="9144000" cy="6858000" type="screen4x3"/>
  <p:notesSz cx="6669088" cy="9926638"/>
  <p:defaultTextStyle>
    <a:defPPr>
      <a:defRPr lang="en-US"/>
    </a:defPPr>
    <a:lvl1pPr algn="l" defTabSz="938213" rtl="0" fontAlgn="base">
      <a:spcBef>
        <a:spcPct val="0"/>
      </a:spcBef>
      <a:spcAft>
        <a:spcPct val="0"/>
      </a:spcAft>
      <a:defRPr sz="1700" kern="1200">
        <a:solidFill>
          <a:schemeClr val="tx1"/>
        </a:solidFill>
        <a:latin typeface="Times New Roman" pitchFamily="18" charset="0"/>
        <a:ea typeface="MS PGothic" pitchFamily="34" charset="-128"/>
        <a:cs typeface="+mn-cs"/>
      </a:defRPr>
    </a:lvl1pPr>
    <a:lvl2pPr marL="468313" indent="-11113" algn="l" defTabSz="938213" rtl="0" fontAlgn="base">
      <a:spcBef>
        <a:spcPct val="0"/>
      </a:spcBef>
      <a:spcAft>
        <a:spcPct val="0"/>
      </a:spcAft>
      <a:defRPr sz="1700" kern="1200">
        <a:solidFill>
          <a:schemeClr val="tx1"/>
        </a:solidFill>
        <a:latin typeface="Times New Roman" pitchFamily="18" charset="0"/>
        <a:ea typeface="MS PGothic" pitchFamily="34" charset="-128"/>
        <a:cs typeface="+mn-cs"/>
      </a:defRPr>
    </a:lvl2pPr>
    <a:lvl3pPr marL="938213" indent="-23813" algn="l" defTabSz="938213" rtl="0" fontAlgn="base">
      <a:spcBef>
        <a:spcPct val="0"/>
      </a:spcBef>
      <a:spcAft>
        <a:spcPct val="0"/>
      </a:spcAft>
      <a:defRPr sz="1700" kern="1200">
        <a:solidFill>
          <a:schemeClr val="tx1"/>
        </a:solidFill>
        <a:latin typeface="Times New Roman" pitchFamily="18" charset="0"/>
        <a:ea typeface="MS PGothic" pitchFamily="34" charset="-128"/>
        <a:cs typeface="+mn-cs"/>
      </a:defRPr>
    </a:lvl3pPr>
    <a:lvl4pPr marL="1408113" indent="-36513" algn="l" defTabSz="938213" rtl="0" fontAlgn="base">
      <a:spcBef>
        <a:spcPct val="0"/>
      </a:spcBef>
      <a:spcAft>
        <a:spcPct val="0"/>
      </a:spcAft>
      <a:defRPr sz="1700" kern="1200">
        <a:solidFill>
          <a:schemeClr val="tx1"/>
        </a:solidFill>
        <a:latin typeface="Times New Roman" pitchFamily="18" charset="0"/>
        <a:ea typeface="MS PGothic" pitchFamily="34" charset="-128"/>
        <a:cs typeface="+mn-cs"/>
      </a:defRPr>
    </a:lvl4pPr>
    <a:lvl5pPr marL="1878013" indent="-49213" algn="l" defTabSz="938213" rtl="0" fontAlgn="base">
      <a:spcBef>
        <a:spcPct val="0"/>
      </a:spcBef>
      <a:spcAft>
        <a:spcPct val="0"/>
      </a:spcAft>
      <a:defRPr sz="17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1700" kern="1200">
        <a:solidFill>
          <a:schemeClr val="tx1"/>
        </a:solidFill>
        <a:latin typeface="Times New Roman" pitchFamily="18" charset="0"/>
        <a:ea typeface="MS PGothic" pitchFamily="34" charset="-128"/>
        <a:cs typeface="+mn-cs"/>
      </a:defRPr>
    </a:lvl6pPr>
    <a:lvl7pPr marL="2743200" algn="l" defTabSz="914400" rtl="0" eaLnBrk="1" latinLnBrk="0" hangingPunct="1">
      <a:defRPr sz="1700" kern="1200">
        <a:solidFill>
          <a:schemeClr val="tx1"/>
        </a:solidFill>
        <a:latin typeface="Times New Roman" pitchFamily="18" charset="0"/>
        <a:ea typeface="MS PGothic" pitchFamily="34" charset="-128"/>
        <a:cs typeface="+mn-cs"/>
      </a:defRPr>
    </a:lvl7pPr>
    <a:lvl8pPr marL="3200400" algn="l" defTabSz="914400" rtl="0" eaLnBrk="1" latinLnBrk="0" hangingPunct="1">
      <a:defRPr sz="1700" kern="1200">
        <a:solidFill>
          <a:schemeClr val="tx1"/>
        </a:solidFill>
        <a:latin typeface="Times New Roman" pitchFamily="18" charset="0"/>
        <a:ea typeface="MS PGothic" pitchFamily="34" charset="-128"/>
        <a:cs typeface="+mn-cs"/>
      </a:defRPr>
    </a:lvl8pPr>
    <a:lvl9pPr marL="3657600" algn="l" defTabSz="914400" rtl="0" eaLnBrk="1" latinLnBrk="0" hangingPunct="1">
      <a:defRPr sz="1700" kern="1200">
        <a:solidFill>
          <a:schemeClr val="tx1"/>
        </a:solidFill>
        <a:latin typeface="Times New Roman" pitchFamily="18"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129" autoAdjust="0"/>
  </p:normalViewPr>
  <p:slideViewPr>
    <p:cSldViewPr snapToGrid="0" snapToObjects="1">
      <p:cViewPr>
        <p:scale>
          <a:sx n="100" d="100"/>
          <a:sy n="100" d="100"/>
        </p:scale>
        <p:origin x="-294" y="-1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2" Type="http://schemas.openxmlformats.org/officeDocument/2006/relationships/oleObject" Target="file:///C:\Users\Kaspars\Desktop\2015\Rezult&#257;ti\1-2papozicZiemeli.xlsx" TargetMode="External"/><Relationship Id="rId1" Type="http://schemas.openxmlformats.org/officeDocument/2006/relationships/themeOverride" Target="../theme/themeOverride1.xml"/></Relationships>
</file>

<file path=ppt/charts/_rels/chart6.xml.rels><?xml version="1.0" encoding="UTF-8" standalone="yes"?>
<Relationships xmlns="http://schemas.openxmlformats.org/package/2006/relationships"><Relationship Id="rId2" Type="http://schemas.openxmlformats.org/officeDocument/2006/relationships/oleObject" Target="file:///C:\Users\Kaspars\Desktop\2015\Rezult&#257;ti\1-2papozicZiemeli.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lv-LV"/>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lv-LV" dirty="0" smtClean="0"/>
              <a:t>Skolēnu skaits</a:t>
            </a:r>
            <a:endParaRPr lang="lv-LV" dirty="0"/>
          </a:p>
        </c:rich>
      </c:tx>
      <c:overlay val="0"/>
    </c:title>
    <c:autoTitleDeleted val="0"/>
    <c:view3D>
      <c:rotX val="15"/>
      <c:hPercent val="78"/>
      <c:rotY val="20"/>
      <c:depthPercent val="100"/>
      <c:rAngAx val="1"/>
    </c:view3D>
    <c:floor>
      <c:thickness val="0"/>
      <c:spPr>
        <a:noFill/>
        <a:ln w="25400">
          <a:noFill/>
        </a:ln>
      </c:spPr>
    </c:floor>
    <c:sideWall>
      <c:thickness val="0"/>
    </c:sideWall>
    <c:backWall>
      <c:thickness val="0"/>
    </c:backWall>
    <c:plotArea>
      <c:layout/>
      <c:bar3DChart>
        <c:barDir val="col"/>
        <c:grouping val="clustered"/>
        <c:varyColors val="0"/>
        <c:ser>
          <c:idx val="3"/>
          <c:order val="0"/>
          <c:tx>
            <c:strRef>
              <c:f>Sheet1!$A$2</c:f>
              <c:strCache>
                <c:ptCount val="1"/>
                <c:pt idx="0">
                  <c:v>2010</c:v>
                </c:pt>
              </c:strCache>
            </c:strRef>
          </c:tx>
          <c:spPr>
            <a:solidFill>
              <a:schemeClr val="folHlink"/>
            </a:solidFill>
            <a:ln w="13975">
              <a:solidFill>
                <a:schemeClr val="tx1"/>
              </a:solidFill>
              <a:prstDash val="solid"/>
            </a:ln>
          </c:spPr>
          <c:invertIfNegative val="0"/>
          <c:cat>
            <c:strRef>
              <c:f>Sheet1!$B$1</c:f>
              <c:strCache>
                <c:ptCount val="1"/>
                <c:pt idx="0">
                  <c:v>LV</c:v>
                </c:pt>
              </c:strCache>
            </c:strRef>
          </c:cat>
          <c:val>
            <c:numRef>
              <c:f>Sheet1!$B$2</c:f>
              <c:numCache>
                <c:formatCode>General</c:formatCode>
                <c:ptCount val="1"/>
                <c:pt idx="0">
                  <c:v>15166</c:v>
                </c:pt>
              </c:numCache>
            </c:numRef>
          </c:val>
        </c:ser>
        <c:ser>
          <c:idx val="4"/>
          <c:order val="1"/>
          <c:tx>
            <c:strRef>
              <c:f>Sheet1!$A$3</c:f>
              <c:strCache>
                <c:ptCount val="1"/>
                <c:pt idx="0">
                  <c:v>2011</c:v>
                </c:pt>
              </c:strCache>
            </c:strRef>
          </c:tx>
          <c:spPr>
            <a:ln>
              <a:solidFill>
                <a:schemeClr val="tx1"/>
              </a:solidFill>
            </a:ln>
          </c:spPr>
          <c:invertIfNegative val="0"/>
          <c:cat>
            <c:strRef>
              <c:f>Sheet1!$B$1</c:f>
              <c:strCache>
                <c:ptCount val="1"/>
                <c:pt idx="0">
                  <c:v>LV</c:v>
                </c:pt>
              </c:strCache>
            </c:strRef>
          </c:cat>
          <c:val>
            <c:numRef>
              <c:f>Sheet1!$B$3</c:f>
              <c:numCache>
                <c:formatCode>General</c:formatCode>
                <c:ptCount val="1"/>
                <c:pt idx="0">
                  <c:v>12614</c:v>
                </c:pt>
              </c:numCache>
            </c:numRef>
          </c:val>
        </c:ser>
        <c:ser>
          <c:idx val="5"/>
          <c:order val="2"/>
          <c:tx>
            <c:strRef>
              <c:f>Sheet1!$A$4</c:f>
              <c:strCache>
                <c:ptCount val="1"/>
                <c:pt idx="0">
                  <c:v>2012</c:v>
                </c:pt>
              </c:strCache>
            </c:strRef>
          </c:tx>
          <c:spPr>
            <a:solidFill>
              <a:srgbClr val="FFFF00"/>
            </a:solidFill>
            <a:ln>
              <a:solidFill>
                <a:schemeClr val="tx1"/>
              </a:solidFill>
            </a:ln>
          </c:spPr>
          <c:invertIfNegative val="0"/>
          <c:cat>
            <c:strRef>
              <c:f>Sheet1!$B$1</c:f>
              <c:strCache>
                <c:ptCount val="1"/>
                <c:pt idx="0">
                  <c:v>LV</c:v>
                </c:pt>
              </c:strCache>
            </c:strRef>
          </c:cat>
          <c:val>
            <c:numRef>
              <c:f>Sheet1!$B$4</c:f>
              <c:numCache>
                <c:formatCode>General</c:formatCode>
                <c:ptCount val="1"/>
                <c:pt idx="0">
                  <c:v>10893</c:v>
                </c:pt>
              </c:numCache>
            </c:numRef>
          </c:val>
        </c:ser>
        <c:ser>
          <c:idx val="6"/>
          <c:order val="3"/>
          <c:tx>
            <c:strRef>
              <c:f>Sheet1!$A$5</c:f>
              <c:strCache>
                <c:ptCount val="1"/>
                <c:pt idx="0">
                  <c:v>2013</c:v>
                </c:pt>
              </c:strCache>
            </c:strRef>
          </c:tx>
          <c:spPr>
            <a:solidFill>
              <a:srgbClr val="C00000"/>
            </a:solidFill>
            <a:ln>
              <a:solidFill>
                <a:schemeClr val="tx1"/>
              </a:solidFill>
            </a:ln>
          </c:spPr>
          <c:invertIfNegative val="0"/>
          <c:cat>
            <c:strRef>
              <c:f>Sheet1!$B$1</c:f>
              <c:strCache>
                <c:ptCount val="1"/>
                <c:pt idx="0">
                  <c:v>LV</c:v>
                </c:pt>
              </c:strCache>
            </c:strRef>
          </c:cat>
          <c:val>
            <c:numRef>
              <c:f>Sheet1!$B$5</c:f>
              <c:numCache>
                <c:formatCode>General</c:formatCode>
                <c:ptCount val="1"/>
                <c:pt idx="0">
                  <c:v>11688</c:v>
                </c:pt>
              </c:numCache>
            </c:numRef>
          </c:val>
        </c:ser>
        <c:ser>
          <c:idx val="7"/>
          <c:order val="4"/>
          <c:tx>
            <c:strRef>
              <c:f>Sheet1!$A$6</c:f>
              <c:strCache>
                <c:ptCount val="1"/>
                <c:pt idx="0">
                  <c:v>2014</c:v>
                </c:pt>
              </c:strCache>
            </c:strRef>
          </c:tx>
          <c:spPr>
            <a:ln>
              <a:solidFill>
                <a:schemeClr val="tx1"/>
              </a:solidFill>
            </a:ln>
          </c:spPr>
          <c:invertIfNegative val="0"/>
          <c:cat>
            <c:strRef>
              <c:f>Sheet1!$B$1</c:f>
              <c:strCache>
                <c:ptCount val="1"/>
                <c:pt idx="0">
                  <c:v>LV</c:v>
                </c:pt>
              </c:strCache>
            </c:strRef>
          </c:cat>
          <c:val>
            <c:numRef>
              <c:f>Sheet1!$B$6</c:f>
              <c:numCache>
                <c:formatCode>General</c:formatCode>
                <c:ptCount val="1"/>
                <c:pt idx="0">
                  <c:v>11111</c:v>
                </c:pt>
              </c:numCache>
            </c:numRef>
          </c:val>
        </c:ser>
        <c:ser>
          <c:idx val="8"/>
          <c:order val="5"/>
          <c:tx>
            <c:strRef>
              <c:f>Sheet1!$A$7</c:f>
              <c:strCache>
                <c:ptCount val="1"/>
                <c:pt idx="0">
                  <c:v>2015</c:v>
                </c:pt>
              </c:strCache>
            </c:strRef>
          </c:tx>
          <c:spPr>
            <a:ln>
              <a:solidFill>
                <a:schemeClr val="tx1"/>
              </a:solidFill>
            </a:ln>
          </c:spPr>
          <c:invertIfNegative val="0"/>
          <c:dLbls>
            <c:dLbl>
              <c:idx val="0"/>
              <c:layout>
                <c:manualLayout>
                  <c:x val="4.4007858546168961E-2"/>
                  <c:y val="-1.1615243681181629E-2"/>
                </c:manualLayout>
              </c:layout>
              <c:spPr/>
              <c:txPr>
                <a:bodyPr/>
                <a:lstStyle/>
                <a:p>
                  <a:pPr>
                    <a:defRPr/>
                  </a:pPr>
                  <a:endParaRPr lang="lv-LV"/>
                </a:p>
              </c:txPr>
              <c:showLegendKey val="0"/>
              <c:showVal val="1"/>
              <c:showCatName val="0"/>
              <c:showSerName val="0"/>
              <c:showPercent val="0"/>
              <c:showBubbleSize val="0"/>
            </c:dLbl>
            <c:showLegendKey val="0"/>
            <c:showVal val="1"/>
            <c:showCatName val="0"/>
            <c:showSerName val="0"/>
            <c:showPercent val="0"/>
            <c:showBubbleSize val="0"/>
            <c:showLeaderLines val="0"/>
          </c:dLbls>
          <c:cat>
            <c:strRef>
              <c:f>Sheet1!$B$1</c:f>
              <c:strCache>
                <c:ptCount val="1"/>
                <c:pt idx="0">
                  <c:v>LV</c:v>
                </c:pt>
              </c:strCache>
            </c:strRef>
          </c:cat>
          <c:val>
            <c:numRef>
              <c:f>Sheet1!$B$7</c:f>
              <c:numCache>
                <c:formatCode>General</c:formatCode>
                <c:ptCount val="1"/>
                <c:pt idx="0">
                  <c:v>10847</c:v>
                </c:pt>
              </c:numCache>
            </c:numRef>
          </c:val>
        </c:ser>
        <c:dLbls>
          <c:showLegendKey val="0"/>
          <c:showVal val="0"/>
          <c:showCatName val="0"/>
          <c:showSerName val="0"/>
          <c:showPercent val="0"/>
          <c:showBubbleSize val="0"/>
        </c:dLbls>
        <c:gapWidth val="150"/>
        <c:shape val="box"/>
        <c:axId val="72964352"/>
        <c:axId val="72966144"/>
        <c:axId val="0"/>
      </c:bar3DChart>
      <c:catAx>
        <c:axId val="72964352"/>
        <c:scaling>
          <c:orientation val="minMax"/>
        </c:scaling>
        <c:delete val="1"/>
        <c:axPos val="b"/>
        <c:majorTickMark val="out"/>
        <c:minorTickMark val="none"/>
        <c:tickLblPos val="none"/>
        <c:crossAx val="72966144"/>
        <c:crosses val="autoZero"/>
        <c:auto val="1"/>
        <c:lblAlgn val="ctr"/>
        <c:lblOffset val="100"/>
        <c:noMultiLvlLbl val="0"/>
      </c:catAx>
      <c:valAx>
        <c:axId val="72966144"/>
        <c:scaling>
          <c:orientation val="minMax"/>
          <c:min val="0"/>
        </c:scaling>
        <c:delete val="0"/>
        <c:axPos val="l"/>
        <c:majorGridlines>
          <c:spPr>
            <a:ln w="3493">
              <a:solidFill>
                <a:schemeClr val="tx1"/>
              </a:solidFill>
              <a:prstDash val="solid"/>
            </a:ln>
          </c:spPr>
        </c:majorGridlines>
        <c:numFmt formatCode="General" sourceLinked="1"/>
        <c:majorTickMark val="none"/>
        <c:minorTickMark val="none"/>
        <c:tickLblPos val="nextTo"/>
        <c:spPr>
          <a:ln w="3493">
            <a:solidFill>
              <a:schemeClr val="tx1"/>
            </a:solidFill>
            <a:prstDash val="solid"/>
          </a:ln>
        </c:spPr>
        <c:txPr>
          <a:bodyPr rot="0" vert="horz"/>
          <a:lstStyle/>
          <a:p>
            <a:pPr>
              <a:defRPr sz="1953" b="1" i="0" u="none" strike="noStrike" baseline="0">
                <a:solidFill>
                  <a:schemeClr val="tx1"/>
                </a:solidFill>
                <a:latin typeface="Arial"/>
                <a:ea typeface="Arial"/>
                <a:cs typeface="Arial"/>
              </a:defRPr>
            </a:pPr>
            <a:endParaRPr lang="lv-LV"/>
          </a:p>
        </c:txPr>
        <c:crossAx val="72964352"/>
        <c:crosses val="autoZero"/>
        <c:crossBetween val="between"/>
      </c:valAx>
      <c:spPr>
        <a:noFill/>
        <a:ln w="25401">
          <a:noFill/>
        </a:ln>
      </c:spPr>
    </c:plotArea>
    <c:legend>
      <c:legendPos val="r"/>
      <c:overlay val="0"/>
    </c:legend>
    <c:plotVisOnly val="1"/>
    <c:dispBlanksAs val="gap"/>
    <c:showDLblsOverMax val="0"/>
  </c:chart>
  <c:spPr>
    <a:noFill/>
    <a:ln>
      <a:noFill/>
    </a:ln>
  </c:spPr>
  <c:txPr>
    <a:bodyPr/>
    <a:lstStyle/>
    <a:p>
      <a:pPr>
        <a:defRPr sz="1953" b="1" i="0" u="none" strike="noStrike" baseline="0">
          <a:solidFill>
            <a:schemeClr val="tx1"/>
          </a:solidFill>
          <a:latin typeface="Arial"/>
          <a:ea typeface="Arial"/>
          <a:cs typeface="Arial"/>
        </a:defRPr>
      </a:pPr>
      <a:endParaRPr lang="lv-LV"/>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lv-LV"/>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hPercent val="78"/>
      <c:rotY val="20"/>
      <c:depthPercent val="100"/>
      <c:rAngAx val="1"/>
    </c:view3D>
    <c:floor>
      <c:thickness val="0"/>
      <c:spPr>
        <a:solidFill>
          <a:srgbClr val="C0C0C0"/>
        </a:solidFill>
        <a:ln w="3175">
          <a:solidFill>
            <a:schemeClr val="tx1"/>
          </a:solidFill>
          <a:prstDash val="solid"/>
        </a:ln>
      </c:spPr>
    </c:floor>
    <c:sideWall>
      <c:thickness val="0"/>
    </c:sideWall>
    <c:backWall>
      <c:thickness val="0"/>
    </c:backWall>
    <c:plotArea>
      <c:layout>
        <c:manualLayout>
          <c:layoutTarget val="inner"/>
          <c:xMode val="edge"/>
          <c:yMode val="edge"/>
          <c:x val="0.12012957487673227"/>
          <c:y val="4.0865384615384623E-2"/>
          <c:w val="0.87987042512326785"/>
          <c:h val="0.81009615384615352"/>
        </c:manualLayout>
      </c:layout>
      <c:bar3DChart>
        <c:barDir val="col"/>
        <c:grouping val="clustered"/>
        <c:varyColors val="0"/>
        <c:ser>
          <c:idx val="0"/>
          <c:order val="0"/>
          <c:tx>
            <c:strRef>
              <c:f>Sheet1!$A$2</c:f>
              <c:strCache>
                <c:ptCount val="1"/>
                <c:pt idx="0">
                  <c:v>2007</c:v>
                </c:pt>
              </c:strCache>
            </c:strRef>
          </c:tx>
          <c:spPr>
            <a:solidFill>
              <a:srgbClr val="92D050"/>
            </a:solidFill>
            <a:ln>
              <a:solidFill>
                <a:schemeClr val="tx1"/>
              </a:solidFill>
            </a:ln>
          </c:spPr>
          <c:invertIfNegative val="0"/>
          <c:dLbls>
            <c:showLegendKey val="0"/>
            <c:showVal val="1"/>
            <c:showCatName val="0"/>
            <c:showSerName val="0"/>
            <c:showPercent val="0"/>
            <c:showBubbleSize val="0"/>
            <c:showLeaderLines val="0"/>
          </c:dLbls>
          <c:cat>
            <c:strRef>
              <c:f>Sheet1!$B$1</c:f>
              <c:strCache>
                <c:ptCount val="1"/>
                <c:pt idx="0">
                  <c:v>LV</c:v>
                </c:pt>
              </c:strCache>
            </c:strRef>
          </c:cat>
          <c:val>
            <c:numRef>
              <c:f>Sheet1!$B$2</c:f>
              <c:numCache>
                <c:formatCode>General</c:formatCode>
                <c:ptCount val="1"/>
                <c:pt idx="0">
                  <c:v>25178</c:v>
                </c:pt>
              </c:numCache>
            </c:numRef>
          </c:val>
        </c:ser>
        <c:ser>
          <c:idx val="1"/>
          <c:order val="1"/>
          <c:tx>
            <c:strRef>
              <c:f>Sheet1!$A$3</c:f>
              <c:strCache>
                <c:ptCount val="1"/>
                <c:pt idx="0">
                  <c:v>2008</c:v>
                </c:pt>
              </c:strCache>
            </c:strRef>
          </c:tx>
          <c:spPr>
            <a:solidFill>
              <a:schemeClr val="accent2"/>
            </a:solidFill>
            <a:ln w="13975">
              <a:solidFill>
                <a:schemeClr val="tx1"/>
              </a:solidFill>
              <a:prstDash val="solid"/>
            </a:ln>
          </c:spPr>
          <c:invertIfNegative val="0"/>
          <c:cat>
            <c:strRef>
              <c:f>Sheet1!$B$1</c:f>
              <c:strCache>
                <c:ptCount val="1"/>
                <c:pt idx="0">
                  <c:v>LV</c:v>
                </c:pt>
              </c:strCache>
            </c:strRef>
          </c:cat>
          <c:val>
            <c:numRef>
              <c:f>Sheet1!$B$3</c:f>
              <c:numCache>
                <c:formatCode>General</c:formatCode>
                <c:ptCount val="1"/>
                <c:pt idx="0">
                  <c:v>25008</c:v>
                </c:pt>
              </c:numCache>
            </c:numRef>
          </c:val>
        </c:ser>
        <c:ser>
          <c:idx val="2"/>
          <c:order val="2"/>
          <c:tx>
            <c:strRef>
              <c:f>Sheet1!$A$4</c:f>
              <c:strCache>
                <c:ptCount val="1"/>
                <c:pt idx="0">
                  <c:v>2009</c:v>
                </c:pt>
              </c:strCache>
            </c:strRef>
          </c:tx>
          <c:spPr>
            <a:solidFill>
              <a:schemeClr val="hlink"/>
            </a:solidFill>
            <a:ln w="13975">
              <a:solidFill>
                <a:schemeClr val="tx1"/>
              </a:solidFill>
              <a:prstDash val="solid"/>
            </a:ln>
          </c:spPr>
          <c:invertIfNegative val="0"/>
          <c:cat>
            <c:strRef>
              <c:f>Sheet1!$B$1</c:f>
              <c:strCache>
                <c:ptCount val="1"/>
                <c:pt idx="0">
                  <c:v>LV</c:v>
                </c:pt>
              </c:strCache>
            </c:strRef>
          </c:cat>
          <c:val>
            <c:numRef>
              <c:f>Sheet1!$B$4</c:f>
              <c:numCache>
                <c:formatCode>General</c:formatCode>
                <c:ptCount val="1"/>
                <c:pt idx="0">
                  <c:v>25403</c:v>
                </c:pt>
              </c:numCache>
            </c:numRef>
          </c:val>
        </c:ser>
        <c:ser>
          <c:idx val="3"/>
          <c:order val="3"/>
          <c:tx>
            <c:strRef>
              <c:f>Sheet1!$A$5</c:f>
              <c:strCache>
                <c:ptCount val="1"/>
                <c:pt idx="0">
                  <c:v>2010</c:v>
                </c:pt>
              </c:strCache>
            </c:strRef>
          </c:tx>
          <c:spPr>
            <a:solidFill>
              <a:schemeClr val="folHlink"/>
            </a:solidFill>
            <a:ln w="13975">
              <a:solidFill>
                <a:schemeClr val="tx1"/>
              </a:solidFill>
              <a:prstDash val="solid"/>
            </a:ln>
          </c:spPr>
          <c:invertIfNegative val="0"/>
          <c:cat>
            <c:strRef>
              <c:f>Sheet1!$B$1</c:f>
              <c:strCache>
                <c:ptCount val="1"/>
                <c:pt idx="0">
                  <c:v>LV</c:v>
                </c:pt>
              </c:strCache>
            </c:strRef>
          </c:cat>
          <c:val>
            <c:numRef>
              <c:f>Sheet1!$B$5</c:f>
              <c:numCache>
                <c:formatCode>General</c:formatCode>
                <c:ptCount val="1"/>
                <c:pt idx="0">
                  <c:v>24360</c:v>
                </c:pt>
              </c:numCache>
            </c:numRef>
          </c:val>
        </c:ser>
        <c:ser>
          <c:idx val="4"/>
          <c:order val="4"/>
          <c:tx>
            <c:strRef>
              <c:f>Sheet1!$A$6</c:f>
              <c:strCache>
                <c:ptCount val="1"/>
                <c:pt idx="0">
                  <c:v>2011</c:v>
                </c:pt>
              </c:strCache>
            </c:strRef>
          </c:tx>
          <c:spPr>
            <a:ln>
              <a:solidFill>
                <a:schemeClr val="tx1"/>
              </a:solidFill>
            </a:ln>
          </c:spPr>
          <c:invertIfNegative val="0"/>
          <c:cat>
            <c:strRef>
              <c:f>Sheet1!$B$1</c:f>
              <c:strCache>
                <c:ptCount val="1"/>
                <c:pt idx="0">
                  <c:v>LV</c:v>
                </c:pt>
              </c:strCache>
            </c:strRef>
          </c:cat>
          <c:val>
            <c:numRef>
              <c:f>Sheet1!$B$6</c:f>
              <c:numCache>
                <c:formatCode>General</c:formatCode>
                <c:ptCount val="1"/>
                <c:pt idx="0">
                  <c:v>23964</c:v>
                </c:pt>
              </c:numCache>
            </c:numRef>
          </c:val>
        </c:ser>
        <c:ser>
          <c:idx val="5"/>
          <c:order val="5"/>
          <c:tx>
            <c:strRef>
              <c:f>Sheet1!$A$7</c:f>
              <c:strCache>
                <c:ptCount val="1"/>
                <c:pt idx="0">
                  <c:v>2012</c:v>
                </c:pt>
              </c:strCache>
            </c:strRef>
          </c:tx>
          <c:spPr>
            <a:solidFill>
              <a:srgbClr val="FFFF00"/>
            </a:solidFill>
            <a:ln>
              <a:solidFill>
                <a:schemeClr val="tx1"/>
              </a:solidFill>
            </a:ln>
          </c:spPr>
          <c:invertIfNegative val="0"/>
          <c:cat>
            <c:strRef>
              <c:f>Sheet1!$B$1</c:f>
              <c:strCache>
                <c:ptCount val="1"/>
                <c:pt idx="0">
                  <c:v>LV</c:v>
                </c:pt>
              </c:strCache>
            </c:strRef>
          </c:cat>
          <c:val>
            <c:numRef>
              <c:f>Sheet1!$B$7</c:f>
              <c:numCache>
                <c:formatCode>General</c:formatCode>
                <c:ptCount val="1"/>
                <c:pt idx="0">
                  <c:v>20650</c:v>
                </c:pt>
              </c:numCache>
            </c:numRef>
          </c:val>
        </c:ser>
        <c:ser>
          <c:idx val="6"/>
          <c:order val="6"/>
          <c:tx>
            <c:strRef>
              <c:f>Sheet1!$A$8</c:f>
              <c:strCache>
                <c:ptCount val="1"/>
                <c:pt idx="0">
                  <c:v>2013</c:v>
                </c:pt>
              </c:strCache>
            </c:strRef>
          </c:tx>
          <c:spPr>
            <a:solidFill>
              <a:srgbClr val="C00000"/>
            </a:solidFill>
            <a:ln>
              <a:solidFill>
                <a:schemeClr val="tx1"/>
              </a:solidFill>
            </a:ln>
          </c:spPr>
          <c:invertIfNegative val="0"/>
          <c:cat>
            <c:strRef>
              <c:f>Sheet1!$B$1</c:f>
              <c:strCache>
                <c:ptCount val="1"/>
                <c:pt idx="0">
                  <c:v>LV</c:v>
                </c:pt>
              </c:strCache>
            </c:strRef>
          </c:cat>
          <c:val>
            <c:numRef>
              <c:f>Sheet1!$B$8</c:f>
              <c:numCache>
                <c:formatCode>General</c:formatCode>
                <c:ptCount val="1"/>
                <c:pt idx="0">
                  <c:v>17985</c:v>
                </c:pt>
              </c:numCache>
            </c:numRef>
          </c:val>
        </c:ser>
        <c:ser>
          <c:idx val="7"/>
          <c:order val="7"/>
          <c:tx>
            <c:strRef>
              <c:f>Sheet1!$A$9</c:f>
              <c:strCache>
                <c:ptCount val="1"/>
                <c:pt idx="0">
                  <c:v>2014</c:v>
                </c:pt>
              </c:strCache>
            </c:strRef>
          </c:tx>
          <c:spPr>
            <a:ln>
              <a:solidFill>
                <a:schemeClr val="tx1"/>
              </a:solidFill>
            </a:ln>
          </c:spPr>
          <c:invertIfNegative val="0"/>
          <c:dLbls>
            <c:dLbl>
              <c:idx val="0"/>
              <c:layout>
                <c:manualLayout>
                  <c:x val="4.3928159274786112E-2"/>
                  <c:y val="1.0549064915722033E-2"/>
                </c:manualLayout>
              </c:layout>
              <c:spPr/>
              <c:txPr>
                <a:bodyPr/>
                <a:lstStyle/>
                <a:p>
                  <a:pPr>
                    <a:defRPr/>
                  </a:pPr>
                  <a:endParaRPr lang="lv-LV"/>
                </a:p>
              </c:txPr>
              <c:showLegendKey val="0"/>
              <c:showVal val="1"/>
              <c:showCatName val="0"/>
              <c:showSerName val="0"/>
              <c:showPercent val="0"/>
              <c:showBubbleSize val="0"/>
            </c:dLbl>
            <c:showLegendKey val="0"/>
            <c:showVal val="1"/>
            <c:showCatName val="0"/>
            <c:showSerName val="0"/>
            <c:showPercent val="0"/>
            <c:showBubbleSize val="0"/>
            <c:showLeaderLines val="0"/>
          </c:dLbls>
          <c:cat>
            <c:strRef>
              <c:f>Sheet1!$B$1</c:f>
              <c:strCache>
                <c:ptCount val="1"/>
                <c:pt idx="0">
                  <c:v>LV</c:v>
                </c:pt>
              </c:strCache>
            </c:strRef>
          </c:cat>
          <c:val>
            <c:numRef>
              <c:f>Sheet1!$B$9</c:f>
              <c:numCache>
                <c:formatCode>General</c:formatCode>
                <c:ptCount val="1"/>
                <c:pt idx="0">
                  <c:v>16448</c:v>
                </c:pt>
              </c:numCache>
            </c:numRef>
          </c:val>
        </c:ser>
        <c:ser>
          <c:idx val="8"/>
          <c:order val="8"/>
          <c:tx>
            <c:strRef>
              <c:f>Sheet1!$A$10</c:f>
              <c:strCache>
                <c:ptCount val="1"/>
                <c:pt idx="0">
                  <c:v>2015</c:v>
                </c:pt>
              </c:strCache>
            </c:strRef>
          </c:tx>
          <c:spPr>
            <a:ln>
              <a:solidFill>
                <a:schemeClr val="tx1"/>
              </a:solidFill>
            </a:ln>
          </c:spPr>
          <c:invertIfNegative val="0"/>
          <c:dLbls>
            <c:dLbl>
              <c:idx val="0"/>
              <c:layout>
                <c:manualLayout>
                  <c:x val="2.8290766208251474E-2"/>
                  <c:y val="9.872957129004431E-2"/>
                </c:manualLayout>
              </c:layout>
              <c:spPr/>
              <c:txPr>
                <a:bodyPr/>
                <a:lstStyle/>
                <a:p>
                  <a:pPr>
                    <a:defRPr/>
                  </a:pPr>
                  <a:endParaRPr lang="lv-LV"/>
                </a:p>
              </c:txPr>
              <c:showLegendKey val="0"/>
              <c:showVal val="1"/>
              <c:showCatName val="0"/>
              <c:showSerName val="0"/>
              <c:showPercent val="0"/>
              <c:showBubbleSize val="0"/>
            </c:dLbl>
            <c:showLegendKey val="0"/>
            <c:showVal val="1"/>
            <c:showCatName val="0"/>
            <c:showSerName val="0"/>
            <c:showPercent val="0"/>
            <c:showBubbleSize val="0"/>
            <c:showLeaderLines val="0"/>
          </c:dLbls>
          <c:cat>
            <c:strRef>
              <c:f>Sheet1!$B$1</c:f>
              <c:strCache>
                <c:ptCount val="1"/>
                <c:pt idx="0">
                  <c:v>LV</c:v>
                </c:pt>
              </c:strCache>
            </c:strRef>
          </c:cat>
          <c:val>
            <c:numRef>
              <c:f>Sheet1!$B$10</c:f>
              <c:numCache>
                <c:formatCode>General</c:formatCode>
                <c:ptCount val="1"/>
                <c:pt idx="0">
                  <c:v>14629</c:v>
                </c:pt>
              </c:numCache>
            </c:numRef>
          </c:val>
        </c:ser>
        <c:dLbls>
          <c:showLegendKey val="0"/>
          <c:showVal val="0"/>
          <c:showCatName val="0"/>
          <c:showSerName val="0"/>
          <c:showPercent val="0"/>
          <c:showBubbleSize val="0"/>
        </c:dLbls>
        <c:gapWidth val="150"/>
        <c:gapDepth val="0"/>
        <c:shape val="box"/>
        <c:axId val="78916992"/>
        <c:axId val="78939264"/>
        <c:axId val="0"/>
      </c:bar3DChart>
      <c:catAx>
        <c:axId val="78916992"/>
        <c:scaling>
          <c:orientation val="minMax"/>
        </c:scaling>
        <c:delete val="0"/>
        <c:axPos val="b"/>
        <c:numFmt formatCode="General" sourceLinked="1"/>
        <c:majorTickMark val="out"/>
        <c:minorTickMark val="none"/>
        <c:tickLblPos val="low"/>
        <c:spPr>
          <a:ln w="3493">
            <a:solidFill>
              <a:schemeClr val="tx1"/>
            </a:solidFill>
            <a:prstDash val="solid"/>
          </a:ln>
        </c:spPr>
        <c:txPr>
          <a:bodyPr rot="0" vert="horz"/>
          <a:lstStyle/>
          <a:p>
            <a:pPr>
              <a:defRPr sz="1953" b="1" i="0" u="none" strike="noStrike" baseline="0">
                <a:solidFill>
                  <a:schemeClr val="tx1"/>
                </a:solidFill>
                <a:latin typeface="Arial"/>
                <a:ea typeface="Arial"/>
                <a:cs typeface="Arial"/>
              </a:defRPr>
            </a:pPr>
            <a:endParaRPr lang="lv-LV"/>
          </a:p>
        </c:txPr>
        <c:crossAx val="78939264"/>
        <c:crosses val="autoZero"/>
        <c:auto val="1"/>
        <c:lblAlgn val="ctr"/>
        <c:lblOffset val="100"/>
        <c:tickLblSkip val="1"/>
        <c:tickMarkSkip val="1"/>
        <c:noMultiLvlLbl val="0"/>
      </c:catAx>
      <c:valAx>
        <c:axId val="78939264"/>
        <c:scaling>
          <c:orientation val="minMax"/>
          <c:max val="25500"/>
          <c:min val="0"/>
        </c:scaling>
        <c:delete val="0"/>
        <c:axPos val="l"/>
        <c:majorGridlines>
          <c:spPr>
            <a:ln w="3493">
              <a:solidFill>
                <a:schemeClr val="tx1"/>
              </a:solidFill>
              <a:prstDash val="solid"/>
            </a:ln>
          </c:spPr>
        </c:majorGridlines>
        <c:numFmt formatCode="General" sourceLinked="1"/>
        <c:majorTickMark val="out"/>
        <c:minorTickMark val="none"/>
        <c:tickLblPos val="nextTo"/>
        <c:spPr>
          <a:ln w="3493">
            <a:solidFill>
              <a:schemeClr val="tx1"/>
            </a:solidFill>
            <a:prstDash val="solid"/>
          </a:ln>
        </c:spPr>
        <c:txPr>
          <a:bodyPr rot="0" vert="horz"/>
          <a:lstStyle/>
          <a:p>
            <a:pPr>
              <a:defRPr sz="1953" b="1" i="0" u="none" strike="noStrike" baseline="0">
                <a:solidFill>
                  <a:schemeClr val="tx1"/>
                </a:solidFill>
                <a:latin typeface="Arial"/>
                <a:ea typeface="Arial"/>
                <a:cs typeface="Arial"/>
              </a:defRPr>
            </a:pPr>
            <a:endParaRPr lang="lv-LV"/>
          </a:p>
        </c:txPr>
        <c:crossAx val="78916992"/>
        <c:crosses val="autoZero"/>
        <c:crossBetween val="between"/>
        <c:majorUnit val="2500"/>
      </c:valAx>
      <c:spPr>
        <a:noFill/>
        <a:ln w="25401">
          <a:noFill/>
        </a:ln>
      </c:spPr>
    </c:plotArea>
    <c:legend>
      <c:legendPos val="r"/>
      <c:layout>
        <c:manualLayout>
          <c:xMode val="edge"/>
          <c:yMode val="edge"/>
          <c:x val="0.85874788619620446"/>
          <c:y val="6.2012324546388255E-2"/>
          <c:w val="0.10044313365422963"/>
          <c:h val="0.67503868538171863"/>
        </c:manualLayout>
      </c:layout>
      <c:overlay val="0"/>
      <c:spPr>
        <a:noFill/>
        <a:ln w="3493">
          <a:solidFill>
            <a:schemeClr val="tx1"/>
          </a:solidFill>
          <a:prstDash val="solid"/>
        </a:ln>
      </c:spPr>
      <c:txPr>
        <a:bodyPr/>
        <a:lstStyle/>
        <a:p>
          <a:pPr>
            <a:defRPr sz="1793" b="1" i="0" u="none" strike="noStrike" baseline="0">
              <a:solidFill>
                <a:schemeClr val="tx1"/>
              </a:solidFill>
              <a:latin typeface="Arial"/>
              <a:ea typeface="Arial"/>
              <a:cs typeface="Arial"/>
            </a:defRPr>
          </a:pPr>
          <a:endParaRPr lang="lv-LV"/>
        </a:p>
      </c:txPr>
    </c:legend>
    <c:plotVisOnly val="1"/>
    <c:dispBlanksAs val="gap"/>
    <c:showDLblsOverMax val="0"/>
  </c:chart>
  <c:spPr>
    <a:noFill/>
    <a:ln>
      <a:noFill/>
    </a:ln>
  </c:spPr>
  <c:txPr>
    <a:bodyPr/>
    <a:lstStyle/>
    <a:p>
      <a:pPr>
        <a:defRPr sz="1953" b="1" i="0" u="none" strike="noStrike" baseline="0">
          <a:solidFill>
            <a:schemeClr val="tx1"/>
          </a:solidFill>
          <a:latin typeface="Arial"/>
          <a:ea typeface="Arial"/>
          <a:cs typeface="Arial"/>
        </a:defRPr>
      </a:pPr>
      <a:endParaRPr lang="lv-LV"/>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lv-LV"/>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hPercent val="72"/>
      <c:rotY val="20"/>
      <c:depthPercent val="100"/>
      <c:rAngAx val="1"/>
    </c:view3D>
    <c:floor>
      <c:thickness val="0"/>
    </c:floor>
    <c:sideWall>
      <c:thickness val="0"/>
    </c:sideWall>
    <c:backWall>
      <c:thickness val="0"/>
    </c:backWall>
    <c:plotArea>
      <c:layout/>
      <c:bar3DChart>
        <c:barDir val="col"/>
        <c:grouping val="clustered"/>
        <c:varyColors val="0"/>
        <c:ser>
          <c:idx val="0"/>
          <c:order val="0"/>
          <c:tx>
            <c:strRef>
              <c:f>Sheet1!$A$2</c:f>
              <c:strCache>
                <c:ptCount val="1"/>
                <c:pt idx="0">
                  <c:v>2012</c:v>
                </c:pt>
              </c:strCache>
            </c:strRef>
          </c:tx>
          <c:spPr>
            <a:solidFill>
              <a:schemeClr val="accent2"/>
            </a:solidFill>
            <a:ln w="25399" cap="flat" cmpd="sng" algn="ctr">
              <a:solidFill>
                <a:schemeClr val="tx1"/>
              </a:solidFill>
              <a:prstDash val="solid"/>
            </a:ln>
            <a:effectLst/>
          </c:spPr>
          <c:invertIfNegative val="0"/>
          <c:dLbls>
            <c:dLbl>
              <c:idx val="0"/>
              <c:layout>
                <c:manualLayout>
                  <c:x val="6.9174232598357109E-3"/>
                  <c:y val="0.11167857161240956"/>
                </c:manualLayout>
              </c:layout>
              <c:spPr/>
              <c:txPr>
                <a:bodyPr/>
                <a:lstStyle/>
                <a:p>
                  <a:pPr>
                    <a:defRPr/>
                  </a:pPr>
                  <a:endParaRPr lang="lv-LV"/>
                </a:p>
              </c:txPr>
              <c:showLegendKey val="0"/>
              <c:showVal val="1"/>
              <c:showCatName val="0"/>
              <c:showSerName val="0"/>
              <c:showPercent val="0"/>
              <c:showBubbleSize val="0"/>
            </c:dLbl>
            <c:dLbl>
              <c:idx val="1"/>
              <c:layout>
                <c:manualLayout>
                  <c:x val="1.7293558149589303E-3"/>
                  <c:y val="0.1252979096139229"/>
                </c:manualLayout>
              </c:layout>
              <c:spPr/>
              <c:txPr>
                <a:bodyPr/>
                <a:lstStyle/>
                <a:p>
                  <a:pPr>
                    <a:defRPr/>
                  </a:pPr>
                  <a:endParaRPr lang="lv-LV"/>
                </a:p>
              </c:txPr>
              <c:showLegendKey val="0"/>
              <c:showVal val="1"/>
              <c:showCatName val="0"/>
              <c:showSerName val="0"/>
              <c:showPercent val="0"/>
              <c:showBubbleSize val="0"/>
            </c:dLbl>
            <c:dLbl>
              <c:idx val="2"/>
              <c:layout>
                <c:manualLayout>
                  <c:x val="-1.7293558149589303E-3"/>
                  <c:y val="0.12257404201362035"/>
                </c:manualLayout>
              </c:layout>
              <c:spPr/>
              <c:txPr>
                <a:bodyPr/>
                <a:lstStyle/>
                <a:p>
                  <a:pPr>
                    <a:defRPr/>
                  </a:pPr>
                  <a:endParaRPr lang="lv-LV"/>
                </a:p>
              </c:txPr>
              <c:showLegendKey val="0"/>
              <c:showVal val="1"/>
              <c:showCatName val="0"/>
              <c:showSerName val="0"/>
              <c:showPercent val="0"/>
              <c:showBubbleSize val="0"/>
            </c:dLbl>
            <c:showLegendKey val="0"/>
            <c:showVal val="1"/>
            <c:showCatName val="0"/>
            <c:showSerName val="0"/>
            <c:showPercent val="0"/>
            <c:showBubbleSize val="0"/>
            <c:showLeaderLines val="0"/>
          </c:dLbls>
          <c:cat>
            <c:strRef>
              <c:f>Sheet1!$B$1:$D$1</c:f>
              <c:strCache>
                <c:ptCount val="3"/>
                <c:pt idx="0">
                  <c:v>Zināšanas un pamatprasmes</c:v>
                </c:pt>
                <c:pt idx="1">
                  <c:v>Teksta izpratne</c:v>
                </c:pt>
                <c:pt idx="2">
                  <c:v>Tekstveide</c:v>
                </c:pt>
              </c:strCache>
            </c:strRef>
          </c:cat>
          <c:val>
            <c:numRef>
              <c:f>Sheet1!$B$2:$D$2</c:f>
              <c:numCache>
                <c:formatCode>General</c:formatCode>
                <c:ptCount val="3"/>
                <c:pt idx="0">
                  <c:v>57</c:v>
                </c:pt>
                <c:pt idx="1">
                  <c:v>51</c:v>
                </c:pt>
                <c:pt idx="2">
                  <c:v>49</c:v>
                </c:pt>
              </c:numCache>
            </c:numRef>
          </c:val>
        </c:ser>
        <c:ser>
          <c:idx val="1"/>
          <c:order val="1"/>
          <c:tx>
            <c:strRef>
              <c:f>Sheet1!$A$3</c:f>
              <c:strCache>
                <c:ptCount val="1"/>
                <c:pt idx="0">
                  <c:v>2013</c:v>
                </c:pt>
              </c:strCache>
            </c:strRef>
          </c:tx>
          <c:spPr>
            <a:solidFill>
              <a:srgbClr val="00B0F0"/>
            </a:solidFill>
            <a:ln>
              <a:solidFill>
                <a:schemeClr val="tx1"/>
              </a:solidFill>
            </a:ln>
          </c:spPr>
          <c:invertIfNegative val="0"/>
          <c:dLbls>
            <c:dLbl>
              <c:idx val="0"/>
              <c:layout>
                <c:manualLayout>
                  <c:x val="3.4587116299178585E-3"/>
                  <c:y val="0.11167857161240952"/>
                </c:manualLayout>
              </c:layout>
              <c:spPr/>
              <c:txPr>
                <a:bodyPr/>
                <a:lstStyle/>
                <a:p>
                  <a:pPr>
                    <a:defRPr/>
                  </a:pPr>
                  <a:endParaRPr lang="lv-LV"/>
                </a:p>
              </c:txPr>
              <c:showLegendKey val="0"/>
              <c:showVal val="1"/>
              <c:showCatName val="0"/>
              <c:showSerName val="0"/>
              <c:showPercent val="0"/>
              <c:showBubbleSize val="0"/>
            </c:dLbl>
            <c:dLbl>
              <c:idx val="1"/>
              <c:layout>
                <c:manualLayout>
                  <c:x val="3.4587116299177969E-3"/>
                  <c:y val="0.13619338001513379"/>
                </c:manualLayout>
              </c:layout>
              <c:spPr/>
              <c:txPr>
                <a:bodyPr/>
                <a:lstStyle/>
                <a:p>
                  <a:pPr>
                    <a:defRPr/>
                  </a:pPr>
                  <a:endParaRPr lang="lv-LV"/>
                </a:p>
              </c:txPr>
              <c:showLegendKey val="0"/>
              <c:showVal val="1"/>
              <c:showCatName val="0"/>
              <c:showSerName val="0"/>
              <c:showPercent val="0"/>
              <c:showBubbleSize val="0"/>
            </c:dLbl>
            <c:dLbl>
              <c:idx val="2"/>
              <c:layout>
                <c:manualLayout>
                  <c:x val="1.7293558149589303E-3"/>
                  <c:y val="0.13891724761543656"/>
                </c:manualLayout>
              </c:layout>
              <c:spPr/>
              <c:txPr>
                <a:bodyPr/>
                <a:lstStyle/>
                <a:p>
                  <a:pPr>
                    <a:defRPr/>
                  </a:pPr>
                  <a:endParaRPr lang="lv-LV"/>
                </a:p>
              </c:txPr>
              <c:showLegendKey val="0"/>
              <c:showVal val="1"/>
              <c:showCatName val="0"/>
              <c:showSerName val="0"/>
              <c:showPercent val="0"/>
              <c:showBubbleSize val="0"/>
            </c:dLbl>
            <c:showLegendKey val="0"/>
            <c:showVal val="1"/>
            <c:showCatName val="0"/>
            <c:showSerName val="0"/>
            <c:showPercent val="0"/>
            <c:showBubbleSize val="0"/>
            <c:showLeaderLines val="0"/>
          </c:dLbls>
          <c:cat>
            <c:strRef>
              <c:f>Sheet1!$B$1:$D$1</c:f>
              <c:strCache>
                <c:ptCount val="3"/>
                <c:pt idx="0">
                  <c:v>Zināšanas un pamatprasmes</c:v>
                </c:pt>
                <c:pt idx="1">
                  <c:v>Teksta izpratne</c:v>
                </c:pt>
                <c:pt idx="2">
                  <c:v>Tekstveide</c:v>
                </c:pt>
              </c:strCache>
            </c:strRef>
          </c:cat>
          <c:val>
            <c:numRef>
              <c:f>Sheet1!$B$3:$D$3</c:f>
              <c:numCache>
                <c:formatCode>General</c:formatCode>
                <c:ptCount val="3"/>
                <c:pt idx="0">
                  <c:v>65</c:v>
                </c:pt>
                <c:pt idx="1">
                  <c:v>57</c:v>
                </c:pt>
                <c:pt idx="2">
                  <c:v>47</c:v>
                </c:pt>
              </c:numCache>
            </c:numRef>
          </c:val>
        </c:ser>
        <c:ser>
          <c:idx val="2"/>
          <c:order val="2"/>
          <c:tx>
            <c:strRef>
              <c:f>Sheet1!$A$4</c:f>
              <c:strCache>
                <c:ptCount val="1"/>
                <c:pt idx="0">
                  <c:v>2014</c:v>
                </c:pt>
              </c:strCache>
            </c:strRef>
          </c:tx>
          <c:spPr>
            <a:solidFill>
              <a:srgbClr val="92D050"/>
            </a:solidFill>
            <a:ln>
              <a:solidFill>
                <a:schemeClr val="tx1"/>
              </a:solidFill>
            </a:ln>
          </c:spPr>
          <c:invertIfNegative val="0"/>
          <c:dLbls>
            <c:dLbl>
              <c:idx val="0"/>
              <c:layout>
                <c:manualLayout>
                  <c:x val="0"/>
                  <c:y val="0.10895470401210688"/>
                </c:manualLayout>
              </c:layout>
              <c:spPr/>
              <c:txPr>
                <a:bodyPr/>
                <a:lstStyle/>
                <a:p>
                  <a:pPr>
                    <a:defRPr/>
                  </a:pPr>
                  <a:endParaRPr lang="lv-LV"/>
                </a:p>
              </c:txPr>
              <c:showLegendKey val="0"/>
              <c:showVal val="1"/>
              <c:showCatName val="0"/>
              <c:showSerName val="0"/>
              <c:showPercent val="0"/>
              <c:showBubbleSize val="0"/>
            </c:dLbl>
            <c:dLbl>
              <c:idx val="1"/>
              <c:layout>
                <c:manualLayout>
                  <c:x val="3.4587116299178572E-3"/>
                  <c:y val="0.13619338001513373"/>
                </c:manualLayout>
              </c:layout>
              <c:spPr/>
              <c:txPr>
                <a:bodyPr/>
                <a:lstStyle/>
                <a:p>
                  <a:pPr>
                    <a:defRPr/>
                  </a:pPr>
                  <a:endParaRPr lang="lv-LV"/>
                </a:p>
              </c:txPr>
              <c:showLegendKey val="0"/>
              <c:showVal val="1"/>
              <c:showCatName val="0"/>
              <c:showSerName val="0"/>
              <c:showPercent val="0"/>
              <c:showBubbleSize val="0"/>
            </c:dLbl>
            <c:dLbl>
              <c:idx val="2"/>
              <c:layout>
                <c:manualLayout>
                  <c:x val="0"/>
                  <c:y val="0.13891724761543639"/>
                </c:manualLayout>
              </c:layout>
              <c:spPr/>
              <c:txPr>
                <a:bodyPr/>
                <a:lstStyle/>
                <a:p>
                  <a:pPr>
                    <a:defRPr/>
                  </a:pPr>
                  <a:endParaRPr lang="lv-LV"/>
                </a:p>
              </c:txPr>
              <c:showLegendKey val="0"/>
              <c:showVal val="1"/>
              <c:showCatName val="0"/>
              <c:showSerName val="0"/>
              <c:showPercent val="0"/>
              <c:showBubbleSize val="0"/>
            </c:dLbl>
            <c:showLegendKey val="0"/>
            <c:showVal val="1"/>
            <c:showCatName val="0"/>
            <c:showSerName val="0"/>
            <c:showPercent val="0"/>
            <c:showBubbleSize val="0"/>
            <c:showLeaderLines val="0"/>
          </c:dLbls>
          <c:cat>
            <c:strRef>
              <c:f>Sheet1!$B$1:$D$1</c:f>
              <c:strCache>
                <c:ptCount val="3"/>
                <c:pt idx="0">
                  <c:v>Zināšanas un pamatprasmes</c:v>
                </c:pt>
                <c:pt idx="1">
                  <c:v>Teksta izpratne</c:v>
                </c:pt>
                <c:pt idx="2">
                  <c:v>Tekstveide</c:v>
                </c:pt>
              </c:strCache>
            </c:strRef>
          </c:cat>
          <c:val>
            <c:numRef>
              <c:f>Sheet1!$B$4:$D$4</c:f>
              <c:numCache>
                <c:formatCode>General</c:formatCode>
                <c:ptCount val="3"/>
                <c:pt idx="0">
                  <c:v>57</c:v>
                </c:pt>
                <c:pt idx="1">
                  <c:v>55</c:v>
                </c:pt>
                <c:pt idx="2">
                  <c:v>47</c:v>
                </c:pt>
              </c:numCache>
            </c:numRef>
          </c:val>
        </c:ser>
        <c:ser>
          <c:idx val="3"/>
          <c:order val="3"/>
          <c:tx>
            <c:strRef>
              <c:f>Sheet1!$A$5</c:f>
              <c:strCache>
                <c:ptCount val="1"/>
                <c:pt idx="0">
                  <c:v>2015</c:v>
                </c:pt>
              </c:strCache>
            </c:strRef>
          </c:tx>
          <c:spPr>
            <a:ln>
              <a:solidFill>
                <a:schemeClr val="tx1"/>
              </a:solidFill>
            </a:ln>
          </c:spPr>
          <c:invertIfNegative val="0"/>
          <c:dLbls>
            <c:dLbl>
              <c:idx val="0"/>
              <c:layout>
                <c:manualLayout>
                  <c:x val="2.8089887640449446E-3"/>
                  <c:y val="0.12784768455184886"/>
                </c:manualLayout>
              </c:layout>
              <c:spPr/>
              <c:txPr>
                <a:bodyPr/>
                <a:lstStyle/>
                <a:p>
                  <a:pPr>
                    <a:defRPr/>
                  </a:pPr>
                  <a:endParaRPr lang="lv-LV"/>
                </a:p>
              </c:txPr>
              <c:showLegendKey val="0"/>
              <c:showVal val="1"/>
              <c:showCatName val="0"/>
              <c:showSerName val="0"/>
              <c:showPercent val="0"/>
              <c:showBubbleSize val="0"/>
            </c:dLbl>
            <c:dLbl>
              <c:idx val="1"/>
              <c:layout>
                <c:manualLayout>
                  <c:x val="0"/>
                  <c:y val="0.13872833855626149"/>
                </c:manualLayout>
              </c:layout>
              <c:spPr/>
              <c:txPr>
                <a:bodyPr/>
                <a:lstStyle/>
                <a:p>
                  <a:pPr>
                    <a:defRPr/>
                  </a:pPr>
                  <a:endParaRPr lang="lv-LV"/>
                </a:p>
              </c:txPr>
              <c:showLegendKey val="0"/>
              <c:showVal val="1"/>
              <c:showCatName val="0"/>
              <c:showSerName val="0"/>
              <c:showPercent val="0"/>
              <c:showBubbleSize val="0"/>
            </c:dLbl>
            <c:dLbl>
              <c:idx val="2"/>
              <c:layout>
                <c:manualLayout>
                  <c:x val="1.4044943820224717E-3"/>
                  <c:y val="0.15504931956288048"/>
                </c:manualLayout>
              </c:layout>
              <c:spPr/>
              <c:txPr>
                <a:bodyPr/>
                <a:lstStyle/>
                <a:p>
                  <a:pPr>
                    <a:defRPr/>
                  </a:pPr>
                  <a:endParaRPr lang="lv-LV"/>
                </a:p>
              </c:txPr>
              <c:showLegendKey val="0"/>
              <c:showVal val="1"/>
              <c:showCatName val="0"/>
              <c:showSerName val="0"/>
              <c:showPercent val="0"/>
              <c:showBubbleSize val="0"/>
            </c:dLbl>
            <c:showLegendKey val="0"/>
            <c:showVal val="1"/>
            <c:showCatName val="0"/>
            <c:showSerName val="0"/>
            <c:showPercent val="0"/>
            <c:showBubbleSize val="0"/>
            <c:showLeaderLines val="0"/>
          </c:dLbls>
          <c:cat>
            <c:strRef>
              <c:f>Sheet1!$B$1:$D$1</c:f>
              <c:strCache>
                <c:ptCount val="3"/>
                <c:pt idx="0">
                  <c:v>Zināšanas un pamatprasmes</c:v>
                </c:pt>
                <c:pt idx="1">
                  <c:v>Teksta izpratne</c:v>
                </c:pt>
                <c:pt idx="2">
                  <c:v>Tekstveide</c:v>
                </c:pt>
              </c:strCache>
            </c:strRef>
          </c:cat>
          <c:val>
            <c:numRef>
              <c:f>Sheet1!$B$5:$D$5</c:f>
              <c:numCache>
                <c:formatCode>General</c:formatCode>
                <c:ptCount val="3"/>
                <c:pt idx="0">
                  <c:v>54</c:v>
                </c:pt>
                <c:pt idx="1">
                  <c:v>48</c:v>
                </c:pt>
                <c:pt idx="2">
                  <c:v>46</c:v>
                </c:pt>
              </c:numCache>
            </c:numRef>
          </c:val>
        </c:ser>
        <c:dLbls>
          <c:showLegendKey val="0"/>
          <c:showVal val="0"/>
          <c:showCatName val="0"/>
          <c:showSerName val="0"/>
          <c:showPercent val="0"/>
          <c:showBubbleSize val="0"/>
        </c:dLbls>
        <c:gapWidth val="150"/>
        <c:shape val="box"/>
        <c:axId val="107471232"/>
        <c:axId val="107472768"/>
        <c:axId val="0"/>
      </c:bar3DChart>
      <c:catAx>
        <c:axId val="107471232"/>
        <c:scaling>
          <c:orientation val="minMax"/>
        </c:scaling>
        <c:delete val="0"/>
        <c:axPos val="b"/>
        <c:numFmt formatCode="General" sourceLinked="1"/>
        <c:majorTickMark val="none"/>
        <c:minorTickMark val="none"/>
        <c:tickLblPos val="low"/>
        <c:txPr>
          <a:bodyPr rot="0" vert="horz"/>
          <a:lstStyle/>
          <a:p>
            <a:pPr>
              <a:defRPr sz="1400"/>
            </a:pPr>
            <a:endParaRPr lang="lv-LV"/>
          </a:p>
        </c:txPr>
        <c:crossAx val="107472768"/>
        <c:crosses val="autoZero"/>
        <c:auto val="1"/>
        <c:lblAlgn val="ctr"/>
        <c:lblOffset val="100"/>
        <c:tickLblSkip val="1"/>
        <c:tickMarkSkip val="1"/>
        <c:noMultiLvlLbl val="0"/>
      </c:catAx>
      <c:valAx>
        <c:axId val="107472768"/>
        <c:scaling>
          <c:orientation val="minMax"/>
          <c:max val="80"/>
        </c:scaling>
        <c:delete val="0"/>
        <c:axPos val="l"/>
        <c:majorGridlines/>
        <c:numFmt formatCode="General" sourceLinked="1"/>
        <c:majorTickMark val="none"/>
        <c:minorTickMark val="none"/>
        <c:tickLblPos val="nextTo"/>
        <c:txPr>
          <a:bodyPr rot="0" vert="horz"/>
          <a:lstStyle/>
          <a:p>
            <a:pPr>
              <a:defRPr/>
            </a:pPr>
            <a:endParaRPr lang="lv-LV"/>
          </a:p>
        </c:txPr>
        <c:crossAx val="107471232"/>
        <c:crosses val="autoZero"/>
        <c:crossBetween val="between"/>
      </c:valAx>
      <c:spPr>
        <a:noFill/>
        <a:ln w="25383">
          <a:noFill/>
        </a:ln>
      </c:spPr>
    </c:plotArea>
    <c:legend>
      <c:legendPos val="r"/>
      <c:overlay val="0"/>
    </c:legend>
    <c:plotVisOnly val="1"/>
    <c:dispBlanksAs val="gap"/>
    <c:showDLblsOverMax val="0"/>
  </c:chart>
  <c:txPr>
    <a:bodyPr/>
    <a:lstStyle/>
    <a:p>
      <a:pPr>
        <a:defRPr sz="1800"/>
      </a:pPr>
      <a:endParaRPr lang="lv-LV"/>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lv-LV"/>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2012</c:v>
                </c:pt>
              </c:strCache>
            </c:strRef>
          </c:tx>
          <c:spPr>
            <a:solidFill>
              <a:srgbClr val="FFFFFF">
                <a:lumMod val="85000"/>
              </a:srgbClr>
            </a:solidFill>
            <a:ln w="22526" cap="flat" cmpd="sng" algn="ctr">
              <a:solidFill>
                <a:srgbClr val="333399">
                  <a:shade val="50000"/>
                </a:srgbClr>
              </a:solidFill>
              <a:prstDash val="solid"/>
            </a:ln>
            <a:effectLst/>
          </c:spPr>
          <c:invertIfNegative val="0"/>
          <c:cat>
            <c:strRef>
              <c:f>Sheet1!$A$2:$A$6</c:f>
              <c:strCache>
                <c:ptCount val="5"/>
                <c:pt idx="0">
                  <c:v>Valsts ģimnāzijas</c:v>
                </c:pt>
                <c:pt idx="1">
                  <c:v>Ģimnāzijas</c:v>
                </c:pt>
                <c:pt idx="2">
                  <c:v>Vidusskolas</c:v>
                </c:pt>
                <c:pt idx="3">
                  <c:v>Vakarskolas</c:v>
                </c:pt>
                <c:pt idx="4">
                  <c:v>Prof.skolas</c:v>
                </c:pt>
              </c:strCache>
            </c:strRef>
          </c:cat>
          <c:val>
            <c:numRef>
              <c:f>Sheet1!$B$2:$B$6</c:f>
              <c:numCache>
                <c:formatCode>General</c:formatCode>
                <c:ptCount val="5"/>
                <c:pt idx="0" formatCode="0%">
                  <c:v>0.69000000000000006</c:v>
                </c:pt>
                <c:pt idx="1">
                  <c:v>0.59</c:v>
                </c:pt>
                <c:pt idx="2">
                  <c:v>0.52</c:v>
                </c:pt>
                <c:pt idx="3">
                  <c:v>0.42000000000000004</c:v>
                </c:pt>
                <c:pt idx="4">
                  <c:v>0.41000000000000003</c:v>
                </c:pt>
              </c:numCache>
            </c:numRef>
          </c:val>
        </c:ser>
        <c:ser>
          <c:idx val="1"/>
          <c:order val="1"/>
          <c:tx>
            <c:strRef>
              <c:f>Sheet1!$C$1</c:f>
              <c:strCache>
                <c:ptCount val="1"/>
                <c:pt idx="0">
                  <c:v>2013</c:v>
                </c:pt>
              </c:strCache>
            </c:strRef>
          </c:tx>
          <c:spPr>
            <a:solidFill>
              <a:srgbClr val="BBE0E3">
                <a:lumMod val="75000"/>
              </a:srgbClr>
            </a:solidFill>
            <a:ln>
              <a:solidFill>
                <a:srgbClr val="2D2D8A">
                  <a:lumMod val="75000"/>
                </a:srgbClr>
              </a:solidFill>
            </a:ln>
          </c:spPr>
          <c:invertIfNegative val="0"/>
          <c:cat>
            <c:strRef>
              <c:f>Sheet1!$A$2:$A$6</c:f>
              <c:strCache>
                <c:ptCount val="5"/>
                <c:pt idx="0">
                  <c:v>Valsts ģimnāzijas</c:v>
                </c:pt>
                <c:pt idx="1">
                  <c:v>Ģimnāzijas</c:v>
                </c:pt>
                <c:pt idx="2">
                  <c:v>Vidusskolas</c:v>
                </c:pt>
                <c:pt idx="3">
                  <c:v>Vakarskolas</c:v>
                </c:pt>
                <c:pt idx="4">
                  <c:v>Prof.skolas</c:v>
                </c:pt>
              </c:strCache>
            </c:strRef>
          </c:cat>
          <c:val>
            <c:numRef>
              <c:f>Sheet1!$C$2:$C$6</c:f>
              <c:numCache>
                <c:formatCode>General</c:formatCode>
                <c:ptCount val="5"/>
                <c:pt idx="0">
                  <c:v>0.7400000000000001</c:v>
                </c:pt>
                <c:pt idx="1">
                  <c:v>0.68</c:v>
                </c:pt>
                <c:pt idx="2">
                  <c:v>0.59</c:v>
                </c:pt>
                <c:pt idx="3">
                  <c:v>0.48000000000000004</c:v>
                </c:pt>
                <c:pt idx="4">
                  <c:v>0.49000000000000005</c:v>
                </c:pt>
              </c:numCache>
            </c:numRef>
          </c:val>
        </c:ser>
        <c:ser>
          <c:idx val="2"/>
          <c:order val="2"/>
          <c:tx>
            <c:strRef>
              <c:f>Sheet1!$D$1</c:f>
              <c:strCache>
                <c:ptCount val="1"/>
                <c:pt idx="0">
                  <c:v>2014</c:v>
                </c:pt>
              </c:strCache>
            </c:strRef>
          </c:tx>
          <c:spPr>
            <a:solidFill>
              <a:srgbClr val="92D050"/>
            </a:solidFill>
            <a:ln>
              <a:solidFill>
                <a:schemeClr val="tx2"/>
              </a:solidFill>
            </a:ln>
          </c:spPr>
          <c:invertIfNegative val="0"/>
          <c:dPt>
            <c:idx val="0"/>
            <c:invertIfNegative val="0"/>
            <c:bubble3D val="0"/>
          </c:dPt>
          <c:cat>
            <c:strRef>
              <c:f>Sheet1!$A$2:$A$6</c:f>
              <c:strCache>
                <c:ptCount val="5"/>
                <c:pt idx="0">
                  <c:v>Valsts ģimnāzijas</c:v>
                </c:pt>
                <c:pt idx="1">
                  <c:v>Ģimnāzijas</c:v>
                </c:pt>
                <c:pt idx="2">
                  <c:v>Vidusskolas</c:v>
                </c:pt>
                <c:pt idx="3">
                  <c:v>Vakarskolas</c:v>
                </c:pt>
                <c:pt idx="4">
                  <c:v>Prof.skolas</c:v>
                </c:pt>
              </c:strCache>
            </c:strRef>
          </c:cat>
          <c:val>
            <c:numRef>
              <c:f>Sheet1!$D$2:$D$6</c:f>
              <c:numCache>
                <c:formatCode>General</c:formatCode>
                <c:ptCount val="5"/>
                <c:pt idx="0">
                  <c:v>0.7400000000000001</c:v>
                </c:pt>
                <c:pt idx="1">
                  <c:v>0.67000000000000015</c:v>
                </c:pt>
                <c:pt idx="2">
                  <c:v>0.56000000000000005</c:v>
                </c:pt>
                <c:pt idx="3">
                  <c:v>0.46</c:v>
                </c:pt>
                <c:pt idx="4">
                  <c:v>0.46</c:v>
                </c:pt>
              </c:numCache>
            </c:numRef>
          </c:val>
        </c:ser>
        <c:ser>
          <c:idx val="3"/>
          <c:order val="3"/>
          <c:tx>
            <c:strRef>
              <c:f>Sheet1!$E$1</c:f>
              <c:strCache>
                <c:ptCount val="1"/>
                <c:pt idx="0">
                  <c:v>2015</c:v>
                </c:pt>
              </c:strCache>
            </c:strRef>
          </c:tx>
          <c:spPr>
            <a:ln>
              <a:solidFill>
                <a:schemeClr val="tx2"/>
              </a:solidFill>
            </a:ln>
          </c:spPr>
          <c:invertIfNegative val="0"/>
          <c:cat>
            <c:strRef>
              <c:f>Sheet1!$A$2:$A$6</c:f>
              <c:strCache>
                <c:ptCount val="5"/>
                <c:pt idx="0">
                  <c:v>Valsts ģimnāzijas</c:v>
                </c:pt>
                <c:pt idx="1">
                  <c:v>Ģimnāzijas</c:v>
                </c:pt>
                <c:pt idx="2">
                  <c:v>Vidusskolas</c:v>
                </c:pt>
                <c:pt idx="3">
                  <c:v>Vakarskolas</c:v>
                </c:pt>
                <c:pt idx="4">
                  <c:v>Prof.skolas</c:v>
                </c:pt>
              </c:strCache>
            </c:strRef>
          </c:cat>
          <c:val>
            <c:numRef>
              <c:f>Sheet1!$E$2:$E$6</c:f>
              <c:numCache>
                <c:formatCode>General</c:formatCode>
                <c:ptCount val="5"/>
                <c:pt idx="0">
                  <c:v>0.68</c:v>
                </c:pt>
                <c:pt idx="1">
                  <c:v>0.58000000000000007</c:v>
                </c:pt>
                <c:pt idx="2">
                  <c:v>0.49000000000000005</c:v>
                </c:pt>
                <c:pt idx="3">
                  <c:v>0.4</c:v>
                </c:pt>
                <c:pt idx="4">
                  <c:v>0.38000000000000006</c:v>
                </c:pt>
              </c:numCache>
            </c:numRef>
          </c:val>
        </c:ser>
        <c:dLbls>
          <c:showLegendKey val="0"/>
          <c:showVal val="0"/>
          <c:showCatName val="0"/>
          <c:showSerName val="0"/>
          <c:showPercent val="0"/>
          <c:showBubbleSize val="0"/>
        </c:dLbls>
        <c:gapWidth val="150"/>
        <c:shape val="box"/>
        <c:axId val="108082304"/>
        <c:axId val="108083840"/>
        <c:axId val="0"/>
      </c:bar3DChart>
      <c:catAx>
        <c:axId val="108082304"/>
        <c:scaling>
          <c:orientation val="minMax"/>
        </c:scaling>
        <c:delete val="0"/>
        <c:axPos val="b"/>
        <c:numFmt formatCode="General" sourceLinked="1"/>
        <c:majorTickMark val="out"/>
        <c:minorTickMark val="none"/>
        <c:tickLblPos val="nextTo"/>
        <c:txPr>
          <a:bodyPr/>
          <a:lstStyle/>
          <a:p>
            <a:pPr>
              <a:defRPr sz="1242"/>
            </a:pPr>
            <a:endParaRPr lang="lv-LV"/>
          </a:p>
        </c:txPr>
        <c:crossAx val="108083840"/>
        <c:crosses val="autoZero"/>
        <c:auto val="1"/>
        <c:lblAlgn val="ctr"/>
        <c:lblOffset val="100"/>
        <c:noMultiLvlLbl val="0"/>
      </c:catAx>
      <c:valAx>
        <c:axId val="108083840"/>
        <c:scaling>
          <c:orientation val="minMax"/>
        </c:scaling>
        <c:delete val="0"/>
        <c:axPos val="l"/>
        <c:majorGridlines/>
        <c:numFmt formatCode="0%" sourceLinked="1"/>
        <c:majorTickMark val="out"/>
        <c:minorTickMark val="none"/>
        <c:tickLblPos val="nextTo"/>
        <c:txPr>
          <a:bodyPr/>
          <a:lstStyle/>
          <a:p>
            <a:pPr>
              <a:defRPr sz="1242"/>
            </a:pPr>
            <a:endParaRPr lang="lv-LV"/>
          </a:p>
        </c:txPr>
        <c:crossAx val="108082304"/>
        <c:crosses val="autoZero"/>
        <c:crossBetween val="between"/>
      </c:valAx>
      <c:spPr>
        <a:noFill/>
        <a:ln w="25371">
          <a:noFill/>
        </a:ln>
      </c:spPr>
    </c:plotArea>
    <c:legend>
      <c:legendPos val="r"/>
      <c:overlay val="0"/>
      <c:txPr>
        <a:bodyPr/>
        <a:lstStyle/>
        <a:p>
          <a:pPr>
            <a:defRPr sz="1064"/>
          </a:pPr>
          <a:endParaRPr lang="lv-LV"/>
        </a:p>
      </c:txPr>
    </c:legend>
    <c:plotVisOnly val="1"/>
    <c:dispBlanksAs val="gap"/>
    <c:showDLblsOverMax val="0"/>
  </c:chart>
  <c:txPr>
    <a:bodyPr/>
    <a:lstStyle/>
    <a:p>
      <a:pPr>
        <a:defRPr sz="1596"/>
      </a:pPr>
      <a:endParaRPr lang="lv-LV"/>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lv-LV"/>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strRef>
              <c:f>Sheet2!$D$43</c:f>
              <c:strCache>
                <c:ptCount val="1"/>
                <c:pt idx="0">
                  <c:v>Vidēji x rajonā</c:v>
                </c:pt>
              </c:strCache>
            </c:strRef>
          </c:tx>
          <c:marker>
            <c:symbol val="none"/>
          </c:marker>
          <c:cat>
            <c:strRef>
              <c:f>Sheet2!$C$44:$C$50</c:f>
              <c:strCache>
                <c:ptCount val="7"/>
                <c:pt idx="0">
                  <c:v>S.Radzobe</c:v>
                </c:pt>
                <c:pt idx="1">
                  <c:v>Pareizr.</c:v>
                </c:pt>
                <c:pt idx="2">
                  <c:v>N. Naumanis</c:v>
                </c:pt>
                <c:pt idx="3">
                  <c:v>Pareizr.</c:v>
                </c:pt>
                <c:pt idx="4">
                  <c:v>D.Hanovs</c:v>
                </c:pt>
                <c:pt idx="5">
                  <c:v>Pareizr.</c:v>
                </c:pt>
                <c:pt idx="6">
                  <c:v>Vid.</c:v>
                </c:pt>
              </c:strCache>
            </c:strRef>
          </c:cat>
          <c:val>
            <c:numRef>
              <c:f>Sheet2!$D$44:$D$50</c:f>
              <c:numCache>
                <c:formatCode>General</c:formatCode>
                <c:ptCount val="7"/>
                <c:pt idx="0">
                  <c:v>52</c:v>
                </c:pt>
                <c:pt idx="1">
                  <c:v>36</c:v>
                </c:pt>
                <c:pt idx="2">
                  <c:v>59</c:v>
                </c:pt>
                <c:pt idx="3">
                  <c:v>34</c:v>
                </c:pt>
                <c:pt idx="4">
                  <c:v>56</c:v>
                </c:pt>
                <c:pt idx="5">
                  <c:v>32</c:v>
                </c:pt>
                <c:pt idx="6">
                  <c:v>45</c:v>
                </c:pt>
              </c:numCache>
            </c:numRef>
          </c:val>
          <c:smooth val="0"/>
        </c:ser>
        <c:ser>
          <c:idx val="1"/>
          <c:order val="1"/>
          <c:tx>
            <c:strRef>
              <c:f>Sheet2!$E$43</c:f>
              <c:strCache>
                <c:ptCount val="1"/>
                <c:pt idx="0">
                  <c:v>Valsts ģimnāzijas</c:v>
                </c:pt>
              </c:strCache>
            </c:strRef>
          </c:tx>
          <c:marker>
            <c:symbol val="none"/>
          </c:marker>
          <c:cat>
            <c:strRef>
              <c:f>Sheet2!$C$44:$C$50</c:f>
              <c:strCache>
                <c:ptCount val="7"/>
                <c:pt idx="0">
                  <c:v>S.Radzobe</c:v>
                </c:pt>
                <c:pt idx="1">
                  <c:v>Pareizr.</c:v>
                </c:pt>
                <c:pt idx="2">
                  <c:v>N. Naumanis</c:v>
                </c:pt>
                <c:pt idx="3">
                  <c:v>Pareizr.</c:v>
                </c:pt>
                <c:pt idx="4">
                  <c:v>D.Hanovs</c:v>
                </c:pt>
                <c:pt idx="5">
                  <c:v>Pareizr.</c:v>
                </c:pt>
                <c:pt idx="6">
                  <c:v>Vid.</c:v>
                </c:pt>
              </c:strCache>
            </c:strRef>
          </c:cat>
          <c:val>
            <c:numRef>
              <c:f>Sheet2!$E$44:$E$50</c:f>
              <c:numCache>
                <c:formatCode>General</c:formatCode>
                <c:ptCount val="7"/>
                <c:pt idx="0">
                  <c:v>75</c:v>
                </c:pt>
                <c:pt idx="1">
                  <c:v>72</c:v>
                </c:pt>
                <c:pt idx="2">
                  <c:v>83</c:v>
                </c:pt>
                <c:pt idx="3">
                  <c:v>70</c:v>
                </c:pt>
                <c:pt idx="4">
                  <c:v>86</c:v>
                </c:pt>
                <c:pt idx="5">
                  <c:v>67</c:v>
                </c:pt>
                <c:pt idx="6">
                  <c:v>75</c:v>
                </c:pt>
              </c:numCache>
            </c:numRef>
          </c:val>
          <c:smooth val="0"/>
        </c:ser>
        <c:ser>
          <c:idx val="2"/>
          <c:order val="2"/>
          <c:tx>
            <c:strRef>
              <c:f>Sheet2!$F$43</c:f>
              <c:strCache>
                <c:ptCount val="1"/>
                <c:pt idx="0">
                  <c:v>Latviešu mācībvaloda</c:v>
                </c:pt>
              </c:strCache>
            </c:strRef>
          </c:tx>
          <c:marker>
            <c:symbol val="none"/>
          </c:marker>
          <c:cat>
            <c:strRef>
              <c:f>Sheet2!$C$44:$C$50</c:f>
              <c:strCache>
                <c:ptCount val="7"/>
                <c:pt idx="0">
                  <c:v>S.Radzobe</c:v>
                </c:pt>
                <c:pt idx="1">
                  <c:v>Pareizr.</c:v>
                </c:pt>
                <c:pt idx="2">
                  <c:v>N. Naumanis</c:v>
                </c:pt>
                <c:pt idx="3">
                  <c:v>Pareizr.</c:v>
                </c:pt>
                <c:pt idx="4">
                  <c:v>D.Hanovs</c:v>
                </c:pt>
                <c:pt idx="5">
                  <c:v>Pareizr.</c:v>
                </c:pt>
                <c:pt idx="6">
                  <c:v>Vid.</c:v>
                </c:pt>
              </c:strCache>
            </c:strRef>
          </c:cat>
          <c:val>
            <c:numRef>
              <c:f>Sheet2!$F$44:$F$50</c:f>
              <c:numCache>
                <c:formatCode>General</c:formatCode>
                <c:ptCount val="7"/>
                <c:pt idx="0">
                  <c:v>63</c:v>
                </c:pt>
                <c:pt idx="1">
                  <c:v>66</c:v>
                </c:pt>
                <c:pt idx="2">
                  <c:v>73</c:v>
                </c:pt>
                <c:pt idx="3">
                  <c:v>62</c:v>
                </c:pt>
                <c:pt idx="4">
                  <c:v>71</c:v>
                </c:pt>
                <c:pt idx="5">
                  <c:v>60</c:v>
                </c:pt>
                <c:pt idx="6">
                  <c:v>65</c:v>
                </c:pt>
              </c:numCache>
            </c:numRef>
          </c:val>
          <c:smooth val="0"/>
        </c:ser>
        <c:ser>
          <c:idx val="3"/>
          <c:order val="3"/>
          <c:tx>
            <c:strRef>
              <c:f>Sheet2!$G$43</c:f>
              <c:strCache>
                <c:ptCount val="1"/>
                <c:pt idx="0">
                  <c:v>Vakara</c:v>
                </c:pt>
              </c:strCache>
            </c:strRef>
          </c:tx>
          <c:marker>
            <c:symbol val="none"/>
          </c:marker>
          <c:cat>
            <c:strRef>
              <c:f>Sheet2!$C$44:$C$50</c:f>
              <c:strCache>
                <c:ptCount val="7"/>
                <c:pt idx="0">
                  <c:v>S.Radzobe</c:v>
                </c:pt>
                <c:pt idx="1">
                  <c:v>Pareizr.</c:v>
                </c:pt>
                <c:pt idx="2">
                  <c:v>N. Naumanis</c:v>
                </c:pt>
                <c:pt idx="3">
                  <c:v>Pareizr.</c:v>
                </c:pt>
                <c:pt idx="4">
                  <c:v>D.Hanovs</c:v>
                </c:pt>
                <c:pt idx="5">
                  <c:v>Pareizr.</c:v>
                </c:pt>
                <c:pt idx="6">
                  <c:v>Vid.</c:v>
                </c:pt>
              </c:strCache>
            </c:strRef>
          </c:cat>
          <c:val>
            <c:numRef>
              <c:f>Sheet2!$G$44:$G$50</c:f>
              <c:numCache>
                <c:formatCode>General</c:formatCode>
                <c:ptCount val="7"/>
                <c:pt idx="0">
                  <c:v>52</c:v>
                </c:pt>
                <c:pt idx="1">
                  <c:v>36</c:v>
                </c:pt>
                <c:pt idx="2">
                  <c:v>60</c:v>
                </c:pt>
                <c:pt idx="3">
                  <c:v>32</c:v>
                </c:pt>
                <c:pt idx="4">
                  <c:v>56</c:v>
                </c:pt>
                <c:pt idx="5">
                  <c:v>28</c:v>
                </c:pt>
                <c:pt idx="6">
                  <c:v>44</c:v>
                </c:pt>
              </c:numCache>
            </c:numRef>
          </c:val>
          <c:smooth val="0"/>
        </c:ser>
        <c:ser>
          <c:idx val="4"/>
          <c:order val="4"/>
          <c:tx>
            <c:strRef>
              <c:f>Sheet2!$H$43</c:f>
              <c:strCache>
                <c:ptCount val="1"/>
                <c:pt idx="0">
                  <c:v>Profesionālās</c:v>
                </c:pt>
              </c:strCache>
            </c:strRef>
          </c:tx>
          <c:marker>
            <c:symbol val="none"/>
          </c:marker>
          <c:cat>
            <c:strRef>
              <c:f>Sheet2!$C$44:$C$50</c:f>
              <c:strCache>
                <c:ptCount val="7"/>
                <c:pt idx="0">
                  <c:v>S.Radzobe</c:v>
                </c:pt>
                <c:pt idx="1">
                  <c:v>Pareizr.</c:v>
                </c:pt>
                <c:pt idx="2">
                  <c:v>N. Naumanis</c:v>
                </c:pt>
                <c:pt idx="3">
                  <c:v>Pareizr.</c:v>
                </c:pt>
                <c:pt idx="4">
                  <c:v>D.Hanovs</c:v>
                </c:pt>
                <c:pt idx="5">
                  <c:v>Pareizr.</c:v>
                </c:pt>
                <c:pt idx="6">
                  <c:v>Vid.</c:v>
                </c:pt>
              </c:strCache>
            </c:strRef>
          </c:cat>
          <c:val>
            <c:numRef>
              <c:f>Sheet2!$H$44:$H$50</c:f>
              <c:numCache>
                <c:formatCode>General</c:formatCode>
                <c:ptCount val="7"/>
                <c:pt idx="0">
                  <c:v>43</c:v>
                </c:pt>
                <c:pt idx="1">
                  <c:v>21</c:v>
                </c:pt>
                <c:pt idx="2">
                  <c:v>52</c:v>
                </c:pt>
                <c:pt idx="3">
                  <c:v>21</c:v>
                </c:pt>
                <c:pt idx="4">
                  <c:v>44</c:v>
                </c:pt>
                <c:pt idx="5">
                  <c:v>20</c:v>
                </c:pt>
                <c:pt idx="6">
                  <c:v>33</c:v>
                </c:pt>
              </c:numCache>
            </c:numRef>
          </c:val>
          <c:smooth val="0"/>
        </c:ser>
        <c:ser>
          <c:idx val="5"/>
          <c:order val="5"/>
          <c:tx>
            <c:strRef>
              <c:f>Sheet2!$I$43</c:f>
              <c:strCache>
                <c:ptCount val="1"/>
                <c:pt idx="0">
                  <c:v>Mazākumtautību</c:v>
                </c:pt>
              </c:strCache>
            </c:strRef>
          </c:tx>
          <c:marker>
            <c:symbol val="none"/>
          </c:marker>
          <c:cat>
            <c:strRef>
              <c:f>Sheet2!$C$44:$C$50</c:f>
              <c:strCache>
                <c:ptCount val="7"/>
                <c:pt idx="0">
                  <c:v>S.Radzobe</c:v>
                </c:pt>
                <c:pt idx="1">
                  <c:v>Pareizr.</c:v>
                </c:pt>
                <c:pt idx="2">
                  <c:v>N. Naumanis</c:v>
                </c:pt>
                <c:pt idx="3">
                  <c:v>Pareizr.</c:v>
                </c:pt>
                <c:pt idx="4">
                  <c:v>D.Hanovs</c:v>
                </c:pt>
                <c:pt idx="5">
                  <c:v>Pareizr.</c:v>
                </c:pt>
                <c:pt idx="6">
                  <c:v>Vid.</c:v>
                </c:pt>
              </c:strCache>
            </c:strRef>
          </c:cat>
          <c:val>
            <c:numRef>
              <c:f>Sheet2!$I$44:$I$50</c:f>
              <c:numCache>
                <c:formatCode>General</c:formatCode>
                <c:ptCount val="7"/>
                <c:pt idx="0">
                  <c:v>49</c:v>
                </c:pt>
                <c:pt idx="1">
                  <c:v>14</c:v>
                </c:pt>
                <c:pt idx="2">
                  <c:v>50</c:v>
                </c:pt>
                <c:pt idx="3">
                  <c:v>10</c:v>
                </c:pt>
                <c:pt idx="4">
                  <c:v>54</c:v>
                </c:pt>
                <c:pt idx="5">
                  <c:v>10</c:v>
                </c:pt>
                <c:pt idx="6">
                  <c:v>31</c:v>
                </c:pt>
              </c:numCache>
            </c:numRef>
          </c:val>
          <c:smooth val="0"/>
        </c:ser>
        <c:dLbls>
          <c:showLegendKey val="0"/>
          <c:showVal val="0"/>
          <c:showCatName val="0"/>
          <c:showSerName val="0"/>
          <c:showPercent val="0"/>
          <c:showBubbleSize val="0"/>
        </c:dLbls>
        <c:marker val="1"/>
        <c:smooth val="0"/>
        <c:axId val="165160064"/>
        <c:axId val="165161600"/>
      </c:lineChart>
      <c:catAx>
        <c:axId val="165160064"/>
        <c:scaling>
          <c:orientation val="minMax"/>
        </c:scaling>
        <c:delete val="0"/>
        <c:axPos val="b"/>
        <c:majorTickMark val="out"/>
        <c:minorTickMark val="none"/>
        <c:tickLblPos val="nextTo"/>
        <c:txPr>
          <a:bodyPr/>
          <a:lstStyle/>
          <a:p>
            <a:pPr>
              <a:defRPr sz="700"/>
            </a:pPr>
            <a:endParaRPr lang="lv-LV"/>
          </a:p>
        </c:txPr>
        <c:crossAx val="165161600"/>
        <c:crosses val="autoZero"/>
        <c:auto val="1"/>
        <c:lblAlgn val="ctr"/>
        <c:lblOffset val="100"/>
        <c:noMultiLvlLbl val="0"/>
      </c:catAx>
      <c:valAx>
        <c:axId val="165161600"/>
        <c:scaling>
          <c:orientation val="minMax"/>
        </c:scaling>
        <c:delete val="0"/>
        <c:axPos val="l"/>
        <c:majorGridlines/>
        <c:numFmt formatCode="General" sourceLinked="1"/>
        <c:majorTickMark val="out"/>
        <c:minorTickMark val="none"/>
        <c:tickLblPos val="nextTo"/>
        <c:crossAx val="165160064"/>
        <c:crosses val="autoZero"/>
        <c:crossBetween val="between"/>
      </c:valAx>
    </c:plotArea>
    <c:legend>
      <c:legendPos val="r"/>
      <c:overlay val="0"/>
      <c:txPr>
        <a:bodyPr/>
        <a:lstStyle/>
        <a:p>
          <a:pPr>
            <a:defRPr sz="600"/>
          </a:pPr>
          <a:endParaRPr lang="lv-LV"/>
        </a:p>
      </c:txPr>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lv-LV"/>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invertIfNegative val="0"/>
          <c:dLbls>
            <c:showLegendKey val="0"/>
            <c:showVal val="1"/>
            <c:showCatName val="0"/>
            <c:showSerName val="0"/>
            <c:showPercent val="0"/>
            <c:showBubbleSize val="0"/>
            <c:showLeaderLines val="0"/>
          </c:dLbls>
          <c:cat>
            <c:strRef>
              <c:f>Sheet2!$C$54:$C$57</c:f>
              <c:strCache>
                <c:ptCount val="4"/>
                <c:pt idx="0">
                  <c:v>Svešvārdi</c:v>
                </c:pt>
                <c:pt idx="1">
                  <c:v>Vienlīdzīgi teikuma locekļi</c:v>
                </c:pt>
                <c:pt idx="2">
                  <c:v>Pārnestā nozīme</c:v>
                </c:pt>
                <c:pt idx="3">
                  <c:v>Sarunvalodas vārds</c:v>
                </c:pt>
              </c:strCache>
            </c:strRef>
          </c:cat>
          <c:val>
            <c:numRef>
              <c:f>Sheet2!$D$54:$D$57</c:f>
              <c:numCache>
                <c:formatCode>General</c:formatCode>
                <c:ptCount val="4"/>
                <c:pt idx="0">
                  <c:v>59</c:v>
                </c:pt>
                <c:pt idx="1">
                  <c:v>60</c:v>
                </c:pt>
                <c:pt idx="2">
                  <c:v>49</c:v>
                </c:pt>
                <c:pt idx="3">
                  <c:v>44</c:v>
                </c:pt>
              </c:numCache>
            </c:numRef>
          </c:val>
        </c:ser>
        <c:dLbls>
          <c:showLegendKey val="0"/>
          <c:showVal val="0"/>
          <c:showCatName val="0"/>
          <c:showSerName val="0"/>
          <c:showPercent val="0"/>
          <c:showBubbleSize val="0"/>
        </c:dLbls>
        <c:gapWidth val="150"/>
        <c:axId val="130928640"/>
        <c:axId val="130930176"/>
      </c:barChart>
      <c:catAx>
        <c:axId val="130928640"/>
        <c:scaling>
          <c:orientation val="minMax"/>
        </c:scaling>
        <c:delete val="0"/>
        <c:axPos val="b"/>
        <c:numFmt formatCode="General" sourceLinked="1"/>
        <c:majorTickMark val="out"/>
        <c:minorTickMark val="none"/>
        <c:tickLblPos val="nextTo"/>
        <c:crossAx val="130930176"/>
        <c:crosses val="autoZero"/>
        <c:auto val="1"/>
        <c:lblAlgn val="ctr"/>
        <c:lblOffset val="100"/>
        <c:noMultiLvlLbl val="0"/>
      </c:catAx>
      <c:valAx>
        <c:axId val="130930176"/>
        <c:scaling>
          <c:orientation val="minMax"/>
          <c:max val="80"/>
        </c:scaling>
        <c:delete val="0"/>
        <c:axPos val="l"/>
        <c:majorGridlines/>
        <c:numFmt formatCode="General" sourceLinked="1"/>
        <c:majorTickMark val="out"/>
        <c:minorTickMark val="none"/>
        <c:tickLblPos val="nextTo"/>
        <c:crossAx val="130928640"/>
        <c:crosses val="autoZero"/>
        <c:crossBetween val="between"/>
      </c:valAx>
    </c:plotArea>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5.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7.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838" cy="496888"/>
          </a:xfrm>
          <a:prstGeom prst="rect">
            <a:avLst/>
          </a:prstGeom>
        </p:spPr>
        <p:txBody>
          <a:bodyPr vert="horz" lIns="91440" tIns="45720" rIns="91440" bIns="45720" rtlCol="0"/>
          <a:lstStyle>
            <a:lvl1pPr algn="l">
              <a:defRPr sz="1200"/>
            </a:lvl1pPr>
          </a:lstStyle>
          <a:p>
            <a:pPr>
              <a:defRPr/>
            </a:pPr>
            <a:endParaRPr lang="lv-LV"/>
          </a:p>
        </p:txBody>
      </p:sp>
      <p:sp>
        <p:nvSpPr>
          <p:cNvPr id="3" name="Date Placeholder 2"/>
          <p:cNvSpPr>
            <a:spLocks noGrp="1"/>
          </p:cNvSpPr>
          <p:nvPr>
            <p:ph type="dt" sz="quarter" idx="1"/>
          </p:nvPr>
        </p:nvSpPr>
        <p:spPr>
          <a:xfrm>
            <a:off x="3776663" y="0"/>
            <a:ext cx="2890837" cy="496888"/>
          </a:xfrm>
          <a:prstGeom prst="rect">
            <a:avLst/>
          </a:prstGeom>
        </p:spPr>
        <p:txBody>
          <a:bodyPr vert="horz" lIns="91440" tIns="45720" rIns="91440" bIns="45720" rtlCol="0"/>
          <a:lstStyle>
            <a:lvl1pPr algn="r">
              <a:defRPr sz="1200"/>
            </a:lvl1pPr>
          </a:lstStyle>
          <a:p>
            <a:pPr>
              <a:defRPr/>
            </a:pPr>
            <a:fld id="{11157E12-236C-4D1A-A28B-F581F39ED4EA}" type="datetimeFigureOut">
              <a:rPr lang="lv-LV"/>
              <a:pPr>
                <a:defRPr/>
              </a:pPr>
              <a:t>2015.10.26.</a:t>
            </a:fld>
            <a:endParaRPr lang="lv-LV"/>
          </a:p>
        </p:txBody>
      </p:sp>
      <p:sp>
        <p:nvSpPr>
          <p:cNvPr id="4" name="Footer Placeholder 3"/>
          <p:cNvSpPr>
            <a:spLocks noGrp="1"/>
          </p:cNvSpPr>
          <p:nvPr>
            <p:ph type="ftr" sz="quarter" idx="2"/>
          </p:nvPr>
        </p:nvSpPr>
        <p:spPr>
          <a:xfrm>
            <a:off x="0" y="9428163"/>
            <a:ext cx="2890838" cy="496887"/>
          </a:xfrm>
          <a:prstGeom prst="rect">
            <a:avLst/>
          </a:prstGeom>
        </p:spPr>
        <p:txBody>
          <a:bodyPr vert="horz" lIns="91440" tIns="45720" rIns="91440" bIns="45720" rtlCol="0" anchor="b"/>
          <a:lstStyle>
            <a:lvl1pPr algn="l">
              <a:defRPr sz="1200"/>
            </a:lvl1pPr>
          </a:lstStyle>
          <a:p>
            <a:pPr>
              <a:defRPr/>
            </a:pPr>
            <a:endParaRPr lang="lv-LV"/>
          </a:p>
        </p:txBody>
      </p:sp>
      <p:sp>
        <p:nvSpPr>
          <p:cNvPr id="5" name="Slide Number Placeholder 4"/>
          <p:cNvSpPr>
            <a:spLocks noGrp="1"/>
          </p:cNvSpPr>
          <p:nvPr>
            <p:ph type="sldNum" sz="quarter" idx="3"/>
          </p:nvPr>
        </p:nvSpPr>
        <p:spPr>
          <a:xfrm>
            <a:off x="3776663" y="9428163"/>
            <a:ext cx="2890837" cy="496887"/>
          </a:xfrm>
          <a:prstGeom prst="rect">
            <a:avLst/>
          </a:prstGeom>
        </p:spPr>
        <p:txBody>
          <a:bodyPr vert="horz" lIns="91440" tIns="45720" rIns="91440" bIns="45720" rtlCol="0" anchor="b"/>
          <a:lstStyle>
            <a:lvl1pPr algn="r">
              <a:defRPr sz="1200"/>
            </a:lvl1pPr>
          </a:lstStyle>
          <a:p>
            <a:pPr>
              <a:defRPr/>
            </a:pPr>
            <a:fld id="{7E47AFC5-511B-465B-83C3-9B4569E38B1F}" type="slidenum">
              <a:rPr lang="lv-LV"/>
              <a:pPr>
                <a:defRPr/>
              </a:pPr>
              <a:t>‹#›</a:t>
            </a:fld>
            <a:endParaRPr lang="lv-LV"/>
          </a:p>
        </p:txBody>
      </p:sp>
    </p:spTree>
    <p:extLst>
      <p:ext uri="{BB962C8B-B14F-4D97-AF65-F5344CB8AC3E}">
        <p14:creationId xmlns:p14="http://schemas.microsoft.com/office/powerpoint/2010/main" val="9576752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838" cy="496888"/>
          </a:xfrm>
          <a:prstGeom prst="rect">
            <a:avLst/>
          </a:prstGeom>
        </p:spPr>
        <p:txBody>
          <a:bodyPr vert="horz" lIns="91440" tIns="45720" rIns="91440" bIns="45720" rtlCol="0"/>
          <a:lstStyle>
            <a:lvl1pPr algn="l" defTabSz="939575" fontAlgn="auto">
              <a:spcBef>
                <a:spcPts val="0"/>
              </a:spcBef>
              <a:spcAft>
                <a:spcPts val="0"/>
              </a:spcAft>
              <a:defRPr sz="1200">
                <a:latin typeface="+mn-lt"/>
                <a:ea typeface="+mn-ea"/>
                <a:cs typeface="+mn-cs"/>
              </a:defRPr>
            </a:lvl1pPr>
          </a:lstStyle>
          <a:p>
            <a:pPr>
              <a:defRPr/>
            </a:pPr>
            <a:endParaRPr lang="lv-LV"/>
          </a:p>
        </p:txBody>
      </p:sp>
      <p:sp>
        <p:nvSpPr>
          <p:cNvPr id="3" name="Date Placeholder 2"/>
          <p:cNvSpPr>
            <a:spLocks noGrp="1"/>
          </p:cNvSpPr>
          <p:nvPr>
            <p:ph type="dt" idx="1"/>
          </p:nvPr>
        </p:nvSpPr>
        <p:spPr>
          <a:xfrm>
            <a:off x="3776663" y="0"/>
            <a:ext cx="2890837" cy="496888"/>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5DCD239B-8285-47B3-87E8-96814BE063ED}" type="datetimeFigureOut">
              <a:rPr lang="lv-LV" altLang="lv-LV"/>
              <a:pPr>
                <a:defRPr/>
              </a:pPr>
              <a:t>2015.10.26.</a:t>
            </a:fld>
            <a:endParaRPr lang="lv-LV" altLang="lv-LV"/>
          </a:p>
        </p:txBody>
      </p:sp>
      <p:sp>
        <p:nvSpPr>
          <p:cNvPr id="4" name="Slide Image Placeholder 3"/>
          <p:cNvSpPr>
            <a:spLocks noGrp="1" noRot="1" noChangeAspect="1"/>
          </p:cNvSpPr>
          <p:nvPr>
            <p:ph type="sldImg" idx="2"/>
          </p:nvPr>
        </p:nvSpPr>
        <p:spPr>
          <a:xfrm>
            <a:off x="852488" y="742950"/>
            <a:ext cx="4964112" cy="3724275"/>
          </a:xfrm>
          <a:prstGeom prst="rect">
            <a:avLst/>
          </a:prstGeom>
          <a:noFill/>
          <a:ln w="12700">
            <a:solidFill>
              <a:prstClr val="black"/>
            </a:solidFill>
          </a:ln>
        </p:spPr>
        <p:txBody>
          <a:bodyPr vert="horz" lIns="91440" tIns="45720" rIns="91440" bIns="45720" rtlCol="0" anchor="ctr"/>
          <a:lstStyle/>
          <a:p>
            <a:pPr lvl="0"/>
            <a:endParaRPr lang="lv-LV" noProof="0"/>
          </a:p>
        </p:txBody>
      </p:sp>
      <p:sp>
        <p:nvSpPr>
          <p:cNvPr id="5" name="Notes Placeholder 4"/>
          <p:cNvSpPr>
            <a:spLocks noGrp="1"/>
          </p:cNvSpPr>
          <p:nvPr>
            <p:ph type="body" sz="quarter" idx="3"/>
          </p:nvPr>
        </p:nvSpPr>
        <p:spPr>
          <a:xfrm>
            <a:off x="666750" y="4716463"/>
            <a:ext cx="5335588" cy="4465637"/>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lv-LV" noProof="0"/>
          </a:p>
        </p:txBody>
      </p:sp>
      <p:sp>
        <p:nvSpPr>
          <p:cNvPr id="6" name="Footer Placeholder 5"/>
          <p:cNvSpPr>
            <a:spLocks noGrp="1"/>
          </p:cNvSpPr>
          <p:nvPr>
            <p:ph type="ftr" sz="quarter" idx="4"/>
          </p:nvPr>
        </p:nvSpPr>
        <p:spPr>
          <a:xfrm>
            <a:off x="0" y="9428163"/>
            <a:ext cx="2890838" cy="496887"/>
          </a:xfrm>
          <a:prstGeom prst="rect">
            <a:avLst/>
          </a:prstGeom>
        </p:spPr>
        <p:txBody>
          <a:bodyPr vert="horz" lIns="91440" tIns="45720" rIns="91440" bIns="45720" rtlCol="0" anchor="b"/>
          <a:lstStyle>
            <a:lvl1pPr algn="l" defTabSz="939575" fontAlgn="auto">
              <a:spcBef>
                <a:spcPts val="0"/>
              </a:spcBef>
              <a:spcAft>
                <a:spcPts val="0"/>
              </a:spcAft>
              <a:defRPr sz="1200">
                <a:latin typeface="+mn-lt"/>
                <a:ea typeface="+mn-ea"/>
                <a:cs typeface="+mn-cs"/>
              </a:defRPr>
            </a:lvl1pPr>
          </a:lstStyle>
          <a:p>
            <a:pPr>
              <a:defRPr/>
            </a:pPr>
            <a:endParaRPr lang="lv-LV"/>
          </a:p>
        </p:txBody>
      </p:sp>
      <p:sp>
        <p:nvSpPr>
          <p:cNvPr id="7" name="Slide Number Placeholder 6"/>
          <p:cNvSpPr>
            <a:spLocks noGrp="1"/>
          </p:cNvSpPr>
          <p:nvPr>
            <p:ph type="sldNum" sz="quarter" idx="5"/>
          </p:nvPr>
        </p:nvSpPr>
        <p:spPr>
          <a:xfrm>
            <a:off x="3776663" y="9428163"/>
            <a:ext cx="2890837" cy="496887"/>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AEC92EE8-ECA0-4962-9132-E154F8A096AA}" type="slidenum">
              <a:rPr lang="lv-LV" altLang="lv-LV"/>
              <a:pPr>
                <a:defRPr/>
              </a:pPr>
              <a:t>‹#›</a:t>
            </a:fld>
            <a:endParaRPr lang="lv-LV" altLang="lv-LV"/>
          </a:p>
        </p:txBody>
      </p:sp>
    </p:spTree>
    <p:extLst>
      <p:ext uri="{BB962C8B-B14F-4D97-AF65-F5344CB8AC3E}">
        <p14:creationId xmlns:p14="http://schemas.microsoft.com/office/powerpoint/2010/main" val="2943430484"/>
      </p:ext>
    </p:extLst>
  </p:cSld>
  <p:clrMap bg1="lt1" tx1="dk1" bg2="lt2" tx2="dk2" accent1="accent1" accent2="accent2" accent3="accent3" accent4="accent4" accent5="accent5" accent6="accent6" hlink="hlink" folHlink="folHlink"/>
  <p:notesStyle>
    <a:lvl1pPr algn="l" defTabSz="938213" rtl="0" eaLnBrk="0" fontAlgn="base" hangingPunct="0">
      <a:spcBef>
        <a:spcPct val="30000"/>
      </a:spcBef>
      <a:spcAft>
        <a:spcPct val="0"/>
      </a:spcAft>
      <a:defRPr sz="1200" kern="1200">
        <a:solidFill>
          <a:schemeClr val="tx1"/>
        </a:solidFill>
        <a:latin typeface="+mn-lt"/>
        <a:ea typeface="MS PGothic" pitchFamily="34" charset="-128"/>
        <a:cs typeface="+mn-cs"/>
      </a:defRPr>
    </a:lvl1pPr>
    <a:lvl2pPr marL="468313" algn="l" defTabSz="938213"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38213" algn="l" defTabSz="938213"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408113" algn="l" defTabSz="938213"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78013" algn="l" defTabSz="938213"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348940" algn="l" defTabSz="939575" rtl="0" eaLnBrk="1" latinLnBrk="0" hangingPunct="1">
      <a:defRPr sz="1200" kern="1200">
        <a:solidFill>
          <a:schemeClr val="tx1"/>
        </a:solidFill>
        <a:latin typeface="+mn-lt"/>
        <a:ea typeface="+mn-ea"/>
        <a:cs typeface="+mn-cs"/>
      </a:defRPr>
    </a:lvl6pPr>
    <a:lvl7pPr marL="2818729" algn="l" defTabSz="939575" rtl="0" eaLnBrk="1" latinLnBrk="0" hangingPunct="1">
      <a:defRPr sz="1200" kern="1200">
        <a:solidFill>
          <a:schemeClr val="tx1"/>
        </a:solidFill>
        <a:latin typeface="+mn-lt"/>
        <a:ea typeface="+mn-ea"/>
        <a:cs typeface="+mn-cs"/>
      </a:defRPr>
    </a:lvl7pPr>
    <a:lvl8pPr marL="3288515" algn="l" defTabSz="939575" rtl="0" eaLnBrk="1" latinLnBrk="0" hangingPunct="1">
      <a:defRPr sz="1200" kern="1200">
        <a:solidFill>
          <a:schemeClr val="tx1"/>
        </a:solidFill>
        <a:latin typeface="+mn-lt"/>
        <a:ea typeface="+mn-ea"/>
        <a:cs typeface="+mn-cs"/>
      </a:defRPr>
    </a:lvl8pPr>
    <a:lvl9pPr marL="3758305" algn="l" defTabSz="93957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p:spPr>
      </p:sp>
      <p:sp>
        <p:nvSpPr>
          <p:cNvPr id="1495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49508" name="Slide Number Placeholder 3"/>
          <p:cNvSpPr>
            <a:spLocks noGrp="1"/>
          </p:cNvSpPr>
          <p:nvPr>
            <p:ph type="sldNum" sz="quarter" idx="5"/>
          </p:nvPr>
        </p:nvSpPr>
        <p:spPr bwMode="auto">
          <a:noFill/>
          <a:ln>
            <a:miter lim="800000"/>
            <a:headEnd/>
            <a:tailEnd/>
          </a:ln>
        </p:spPr>
        <p:txBody>
          <a:bodyPr/>
          <a:lstStyle/>
          <a:p>
            <a:fld id="{110B4BD3-4805-4A97-95E8-BE65C9A8F19B}" type="slidenum">
              <a:rPr lang="lv-LV" altLang="lv-LV" smtClean="0"/>
              <a:pPr/>
              <a:t>14</a:t>
            </a:fld>
            <a:endParaRPr lang="lv-LV" altLang="lv-LV"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p:spPr>
      </p:sp>
      <p:sp>
        <p:nvSpPr>
          <p:cNvPr id="1587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58724" name="Slide Number Placeholder 3"/>
          <p:cNvSpPr>
            <a:spLocks noGrp="1"/>
          </p:cNvSpPr>
          <p:nvPr>
            <p:ph type="sldNum" sz="quarter" idx="5"/>
          </p:nvPr>
        </p:nvSpPr>
        <p:spPr bwMode="auto">
          <a:noFill/>
          <a:ln>
            <a:miter lim="800000"/>
            <a:headEnd/>
            <a:tailEnd/>
          </a:ln>
        </p:spPr>
        <p:txBody>
          <a:bodyPr/>
          <a:lstStyle/>
          <a:p>
            <a:fld id="{CBAD86B4-A00F-4F20-8E05-636751D2D6DA}" type="slidenum">
              <a:rPr lang="lv-LV" altLang="lv-LV" smtClean="0"/>
              <a:pPr/>
              <a:t>23</a:t>
            </a:fld>
            <a:endParaRPr lang="lv-LV" altLang="lv-LV"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bwMode="auto">
          <a:noFill/>
          <a:ln>
            <a:solidFill>
              <a:srgbClr val="000000"/>
            </a:solidFill>
            <a:miter lim="800000"/>
            <a:headEnd/>
            <a:tailEnd/>
          </a:ln>
        </p:spPr>
      </p:sp>
      <p:sp>
        <p:nvSpPr>
          <p:cNvPr id="2519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51908" name="Slide Number Placeholder 3"/>
          <p:cNvSpPr>
            <a:spLocks noGrp="1"/>
          </p:cNvSpPr>
          <p:nvPr>
            <p:ph type="sldNum" sz="quarter" idx="5"/>
          </p:nvPr>
        </p:nvSpPr>
        <p:spPr bwMode="auto">
          <a:noFill/>
          <a:ln>
            <a:miter lim="800000"/>
            <a:headEnd/>
            <a:tailEnd/>
          </a:ln>
        </p:spPr>
        <p:txBody>
          <a:bodyPr/>
          <a:lstStyle/>
          <a:p>
            <a:fld id="{E081134C-E537-408A-B66D-1DEBC2961FBB}" type="slidenum">
              <a:rPr lang="lv-LV" altLang="lv-LV" smtClean="0"/>
              <a:pPr/>
              <a:t>126</a:t>
            </a:fld>
            <a:endParaRPr lang="lv-LV" altLang="lv-LV"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bwMode="auto">
          <a:noFill/>
          <a:ln>
            <a:solidFill>
              <a:srgbClr val="000000"/>
            </a:solidFill>
            <a:miter lim="800000"/>
            <a:headEnd/>
            <a:tailEnd/>
          </a:ln>
        </p:spPr>
      </p:sp>
      <p:sp>
        <p:nvSpPr>
          <p:cNvPr id="2529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52932" name="Slide Number Placeholder 3"/>
          <p:cNvSpPr>
            <a:spLocks noGrp="1"/>
          </p:cNvSpPr>
          <p:nvPr>
            <p:ph type="sldNum" sz="quarter" idx="5"/>
          </p:nvPr>
        </p:nvSpPr>
        <p:spPr bwMode="auto">
          <a:noFill/>
          <a:ln>
            <a:miter lim="800000"/>
            <a:headEnd/>
            <a:tailEnd/>
          </a:ln>
        </p:spPr>
        <p:txBody>
          <a:bodyPr/>
          <a:lstStyle/>
          <a:p>
            <a:fld id="{458B8501-882D-4690-AC7C-EDAA97333A2D}" type="slidenum">
              <a:rPr lang="lv-LV" altLang="lv-LV" smtClean="0"/>
              <a:pPr/>
              <a:t>127</a:t>
            </a:fld>
            <a:endParaRPr lang="lv-LV" altLang="lv-LV"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bwMode="auto">
          <a:noFill/>
          <a:ln>
            <a:solidFill>
              <a:srgbClr val="000000"/>
            </a:solidFill>
            <a:miter lim="800000"/>
            <a:headEnd/>
            <a:tailEnd/>
          </a:ln>
        </p:spPr>
      </p:sp>
      <p:sp>
        <p:nvSpPr>
          <p:cNvPr id="2539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53956" name="Slide Number Placeholder 3"/>
          <p:cNvSpPr>
            <a:spLocks noGrp="1"/>
          </p:cNvSpPr>
          <p:nvPr>
            <p:ph type="sldNum" sz="quarter" idx="5"/>
          </p:nvPr>
        </p:nvSpPr>
        <p:spPr bwMode="auto">
          <a:noFill/>
          <a:ln>
            <a:miter lim="800000"/>
            <a:headEnd/>
            <a:tailEnd/>
          </a:ln>
        </p:spPr>
        <p:txBody>
          <a:bodyPr/>
          <a:lstStyle/>
          <a:p>
            <a:fld id="{FDDEDCE2-3ABB-4767-A938-D81FB11EE45E}" type="slidenum">
              <a:rPr lang="lv-LV" altLang="lv-LV" smtClean="0"/>
              <a:pPr/>
              <a:t>128</a:t>
            </a:fld>
            <a:endParaRPr lang="lv-LV" altLang="lv-LV"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Slide Image Placeholder 1"/>
          <p:cNvSpPr>
            <a:spLocks noGrp="1" noRot="1" noChangeAspect="1" noTextEdit="1"/>
          </p:cNvSpPr>
          <p:nvPr>
            <p:ph type="sldImg"/>
          </p:nvPr>
        </p:nvSpPr>
        <p:spPr bwMode="auto">
          <a:noFill/>
          <a:ln>
            <a:solidFill>
              <a:srgbClr val="000000"/>
            </a:solidFill>
            <a:miter lim="800000"/>
            <a:headEnd/>
            <a:tailEnd/>
          </a:ln>
        </p:spPr>
      </p:sp>
      <p:sp>
        <p:nvSpPr>
          <p:cNvPr id="2549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54980" name="Slide Number Placeholder 3"/>
          <p:cNvSpPr>
            <a:spLocks noGrp="1"/>
          </p:cNvSpPr>
          <p:nvPr>
            <p:ph type="sldNum" sz="quarter" idx="5"/>
          </p:nvPr>
        </p:nvSpPr>
        <p:spPr bwMode="auto">
          <a:noFill/>
          <a:ln>
            <a:miter lim="800000"/>
            <a:headEnd/>
            <a:tailEnd/>
          </a:ln>
        </p:spPr>
        <p:txBody>
          <a:bodyPr/>
          <a:lstStyle/>
          <a:p>
            <a:fld id="{22B44422-5DB5-4E1A-8951-06EEA8E48417}" type="slidenum">
              <a:rPr lang="lv-LV" altLang="lv-LV" smtClean="0"/>
              <a:pPr/>
              <a:t>129</a:t>
            </a:fld>
            <a:endParaRPr lang="lv-LV" altLang="lv-LV"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56004" name="Slide Number Placeholder 3"/>
          <p:cNvSpPr>
            <a:spLocks noGrp="1"/>
          </p:cNvSpPr>
          <p:nvPr>
            <p:ph type="sldNum" sz="quarter" idx="5"/>
          </p:nvPr>
        </p:nvSpPr>
        <p:spPr bwMode="auto">
          <a:noFill/>
          <a:ln>
            <a:miter lim="800000"/>
            <a:headEnd/>
            <a:tailEnd/>
          </a:ln>
        </p:spPr>
        <p:txBody>
          <a:bodyPr/>
          <a:lstStyle/>
          <a:p>
            <a:fld id="{609F7609-420D-43A7-BE49-117CA237F1F3}" type="slidenum">
              <a:rPr lang="lv-LV" altLang="lv-LV" smtClean="0"/>
              <a:pPr/>
              <a:t>130</a:t>
            </a:fld>
            <a:endParaRPr lang="lv-LV" altLang="lv-LV"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bwMode="auto">
          <a:noFill/>
          <a:ln>
            <a:solidFill>
              <a:srgbClr val="000000"/>
            </a:solidFill>
            <a:miter lim="800000"/>
            <a:headEnd/>
            <a:tailEnd/>
          </a:ln>
        </p:spPr>
      </p:sp>
      <p:sp>
        <p:nvSpPr>
          <p:cNvPr id="2570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57028" name="Slide Number Placeholder 3"/>
          <p:cNvSpPr>
            <a:spLocks noGrp="1"/>
          </p:cNvSpPr>
          <p:nvPr>
            <p:ph type="sldNum" sz="quarter" idx="5"/>
          </p:nvPr>
        </p:nvSpPr>
        <p:spPr bwMode="auto">
          <a:noFill/>
          <a:ln>
            <a:miter lim="800000"/>
            <a:headEnd/>
            <a:tailEnd/>
          </a:ln>
        </p:spPr>
        <p:txBody>
          <a:bodyPr/>
          <a:lstStyle/>
          <a:p>
            <a:fld id="{6060577D-A097-47B4-ABAA-B4764A797130}" type="slidenum">
              <a:rPr lang="lv-LV" altLang="lv-LV" smtClean="0"/>
              <a:pPr/>
              <a:t>131</a:t>
            </a:fld>
            <a:endParaRPr lang="lv-LV" altLang="lv-LV"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p:cNvSpPr>
            <a:spLocks noGrp="1" noRot="1" noChangeAspect="1" noTextEdit="1"/>
          </p:cNvSpPr>
          <p:nvPr>
            <p:ph type="sldImg"/>
          </p:nvPr>
        </p:nvSpPr>
        <p:spPr bwMode="auto">
          <a:noFill/>
          <a:ln>
            <a:solidFill>
              <a:srgbClr val="000000"/>
            </a:solidFill>
            <a:miter lim="800000"/>
            <a:headEnd/>
            <a:tailEnd/>
          </a:ln>
        </p:spPr>
      </p:sp>
      <p:sp>
        <p:nvSpPr>
          <p:cNvPr id="2580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58052" name="Slide Number Placeholder 3"/>
          <p:cNvSpPr>
            <a:spLocks noGrp="1"/>
          </p:cNvSpPr>
          <p:nvPr>
            <p:ph type="sldNum" sz="quarter" idx="5"/>
          </p:nvPr>
        </p:nvSpPr>
        <p:spPr bwMode="auto">
          <a:noFill/>
          <a:ln>
            <a:miter lim="800000"/>
            <a:headEnd/>
            <a:tailEnd/>
          </a:ln>
        </p:spPr>
        <p:txBody>
          <a:bodyPr/>
          <a:lstStyle/>
          <a:p>
            <a:fld id="{FD8E0E7A-9C82-4576-A4B8-ED38BB252C56}" type="slidenum">
              <a:rPr lang="lv-LV" altLang="lv-LV" smtClean="0"/>
              <a:pPr/>
              <a:t>132</a:t>
            </a:fld>
            <a:endParaRPr lang="lv-LV" altLang="lv-LV"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p:spPr>
      </p:sp>
      <p:sp>
        <p:nvSpPr>
          <p:cNvPr id="1597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59748" name="Slide Number Placeholder 3"/>
          <p:cNvSpPr>
            <a:spLocks noGrp="1"/>
          </p:cNvSpPr>
          <p:nvPr>
            <p:ph type="sldNum" sz="quarter" idx="5"/>
          </p:nvPr>
        </p:nvSpPr>
        <p:spPr bwMode="auto">
          <a:noFill/>
          <a:ln>
            <a:miter lim="800000"/>
            <a:headEnd/>
            <a:tailEnd/>
          </a:ln>
        </p:spPr>
        <p:txBody>
          <a:bodyPr/>
          <a:lstStyle/>
          <a:p>
            <a:fld id="{7703BA29-5FEC-4F95-853B-2A541F58C9D8}" type="slidenum">
              <a:rPr lang="lv-LV" altLang="lv-LV" smtClean="0"/>
              <a:pPr/>
              <a:t>24</a:t>
            </a:fld>
            <a:endParaRPr lang="lv-LV" altLang="lv-LV"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p:spPr>
      </p:sp>
      <p:sp>
        <p:nvSpPr>
          <p:cNvPr id="1607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60772" name="Slide Number Placeholder 3"/>
          <p:cNvSpPr>
            <a:spLocks noGrp="1"/>
          </p:cNvSpPr>
          <p:nvPr>
            <p:ph type="sldNum" sz="quarter" idx="5"/>
          </p:nvPr>
        </p:nvSpPr>
        <p:spPr bwMode="auto">
          <a:noFill/>
          <a:ln>
            <a:miter lim="800000"/>
            <a:headEnd/>
            <a:tailEnd/>
          </a:ln>
        </p:spPr>
        <p:txBody>
          <a:bodyPr/>
          <a:lstStyle/>
          <a:p>
            <a:fld id="{7CEEA06A-3CA6-4998-B158-79ECE1574E1E}" type="slidenum">
              <a:rPr lang="lv-LV" altLang="lv-LV" smtClean="0"/>
              <a:pPr/>
              <a:t>25</a:t>
            </a:fld>
            <a:endParaRPr lang="lv-LV" altLang="lv-LV"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p:spPr>
      </p:sp>
      <p:sp>
        <p:nvSpPr>
          <p:cNvPr id="161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61796" name="Slide Number Placeholder 3"/>
          <p:cNvSpPr>
            <a:spLocks noGrp="1"/>
          </p:cNvSpPr>
          <p:nvPr>
            <p:ph type="sldNum" sz="quarter" idx="5"/>
          </p:nvPr>
        </p:nvSpPr>
        <p:spPr bwMode="auto">
          <a:noFill/>
          <a:ln>
            <a:miter lim="800000"/>
            <a:headEnd/>
            <a:tailEnd/>
          </a:ln>
        </p:spPr>
        <p:txBody>
          <a:bodyPr/>
          <a:lstStyle/>
          <a:p>
            <a:fld id="{35B4AB0F-E261-4E75-ABE0-BA0B012FD59E}" type="slidenum">
              <a:rPr lang="lv-LV" altLang="lv-LV" smtClean="0"/>
              <a:pPr/>
              <a:t>26</a:t>
            </a:fld>
            <a:endParaRPr lang="lv-LV" altLang="lv-LV"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p:spPr>
      </p:sp>
      <p:sp>
        <p:nvSpPr>
          <p:cNvPr id="1628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62820" name="Slide Number Placeholder 3"/>
          <p:cNvSpPr>
            <a:spLocks noGrp="1"/>
          </p:cNvSpPr>
          <p:nvPr>
            <p:ph type="sldNum" sz="quarter" idx="5"/>
          </p:nvPr>
        </p:nvSpPr>
        <p:spPr bwMode="auto">
          <a:noFill/>
          <a:ln>
            <a:miter lim="800000"/>
            <a:headEnd/>
            <a:tailEnd/>
          </a:ln>
        </p:spPr>
        <p:txBody>
          <a:bodyPr/>
          <a:lstStyle/>
          <a:p>
            <a:fld id="{ADBA29DC-009C-4F00-8675-E2BE3BD6AF18}" type="slidenum">
              <a:rPr lang="lv-LV" altLang="lv-LV" smtClean="0"/>
              <a:pPr/>
              <a:t>27</a:t>
            </a:fld>
            <a:endParaRPr lang="lv-LV" altLang="lv-LV"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p:spPr>
      </p:sp>
      <p:sp>
        <p:nvSpPr>
          <p:cNvPr id="1638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63844" name="Slide Number Placeholder 3"/>
          <p:cNvSpPr>
            <a:spLocks noGrp="1"/>
          </p:cNvSpPr>
          <p:nvPr>
            <p:ph type="sldNum" sz="quarter" idx="5"/>
          </p:nvPr>
        </p:nvSpPr>
        <p:spPr bwMode="auto">
          <a:noFill/>
          <a:ln>
            <a:miter lim="800000"/>
            <a:headEnd/>
            <a:tailEnd/>
          </a:ln>
        </p:spPr>
        <p:txBody>
          <a:bodyPr/>
          <a:lstStyle/>
          <a:p>
            <a:fld id="{B09735E6-5D8B-4640-B2C3-4FCAAE471F51}" type="slidenum">
              <a:rPr lang="lv-LV" altLang="lv-LV" smtClean="0"/>
              <a:pPr/>
              <a:t>28</a:t>
            </a:fld>
            <a:endParaRPr lang="lv-LV" altLang="lv-LV"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bwMode="auto">
          <a:noFill/>
          <a:ln>
            <a:solidFill>
              <a:srgbClr val="000000"/>
            </a:solidFill>
            <a:miter lim="800000"/>
            <a:headEnd/>
            <a:tailEnd/>
          </a:ln>
        </p:spPr>
      </p:sp>
      <p:sp>
        <p:nvSpPr>
          <p:cNvPr id="164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64868" name="Slide Number Placeholder 3"/>
          <p:cNvSpPr>
            <a:spLocks noGrp="1"/>
          </p:cNvSpPr>
          <p:nvPr>
            <p:ph type="sldNum" sz="quarter" idx="5"/>
          </p:nvPr>
        </p:nvSpPr>
        <p:spPr bwMode="auto">
          <a:noFill/>
          <a:ln>
            <a:miter lim="800000"/>
            <a:headEnd/>
            <a:tailEnd/>
          </a:ln>
        </p:spPr>
        <p:txBody>
          <a:bodyPr/>
          <a:lstStyle/>
          <a:p>
            <a:fld id="{F1824D9D-58DC-42A3-82F4-9766B1B0AF33}" type="slidenum">
              <a:rPr lang="lv-LV" altLang="lv-LV" smtClean="0"/>
              <a:pPr/>
              <a:t>29</a:t>
            </a:fld>
            <a:endParaRPr lang="lv-LV" altLang="lv-LV"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p:spPr>
      </p:sp>
      <p:sp>
        <p:nvSpPr>
          <p:cNvPr id="165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65892" name="Slide Number Placeholder 3"/>
          <p:cNvSpPr>
            <a:spLocks noGrp="1"/>
          </p:cNvSpPr>
          <p:nvPr>
            <p:ph type="sldNum" sz="quarter" idx="5"/>
          </p:nvPr>
        </p:nvSpPr>
        <p:spPr bwMode="auto">
          <a:noFill/>
          <a:ln>
            <a:miter lim="800000"/>
            <a:headEnd/>
            <a:tailEnd/>
          </a:ln>
        </p:spPr>
        <p:txBody>
          <a:bodyPr/>
          <a:lstStyle/>
          <a:p>
            <a:fld id="{E66D01C1-1064-4634-B242-091F2169F1E4}" type="slidenum">
              <a:rPr lang="lv-LV" altLang="lv-LV" smtClean="0"/>
              <a:pPr/>
              <a:t>30</a:t>
            </a:fld>
            <a:endParaRPr lang="lv-LV" altLang="lv-LV"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bwMode="auto">
          <a:noFill/>
          <a:ln>
            <a:solidFill>
              <a:srgbClr val="000000"/>
            </a:solidFill>
            <a:miter lim="800000"/>
            <a:headEnd/>
            <a:tailEnd/>
          </a:ln>
        </p:spPr>
      </p:sp>
      <p:sp>
        <p:nvSpPr>
          <p:cNvPr id="1669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66916" name="Slide Number Placeholder 3"/>
          <p:cNvSpPr>
            <a:spLocks noGrp="1"/>
          </p:cNvSpPr>
          <p:nvPr>
            <p:ph type="sldNum" sz="quarter" idx="5"/>
          </p:nvPr>
        </p:nvSpPr>
        <p:spPr bwMode="auto">
          <a:noFill/>
          <a:ln>
            <a:miter lim="800000"/>
            <a:headEnd/>
            <a:tailEnd/>
          </a:ln>
        </p:spPr>
        <p:txBody>
          <a:bodyPr/>
          <a:lstStyle/>
          <a:p>
            <a:fld id="{6EF1B32F-708D-46E8-8420-F2304E069909}" type="slidenum">
              <a:rPr lang="lv-LV" altLang="lv-LV" smtClean="0"/>
              <a:pPr/>
              <a:t>31</a:t>
            </a:fld>
            <a:endParaRPr lang="lv-LV" altLang="lv-LV"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p:spPr>
      </p:sp>
      <p:sp>
        <p:nvSpPr>
          <p:cNvPr id="1679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67940" name="Slide Number Placeholder 3"/>
          <p:cNvSpPr>
            <a:spLocks noGrp="1"/>
          </p:cNvSpPr>
          <p:nvPr>
            <p:ph type="sldNum" sz="quarter" idx="5"/>
          </p:nvPr>
        </p:nvSpPr>
        <p:spPr bwMode="auto">
          <a:noFill/>
          <a:ln>
            <a:miter lim="800000"/>
            <a:headEnd/>
            <a:tailEnd/>
          </a:ln>
        </p:spPr>
        <p:txBody>
          <a:bodyPr/>
          <a:lstStyle/>
          <a:p>
            <a:fld id="{857AA8C3-41FD-4353-BFE5-0F9AA4FBB037}" type="slidenum">
              <a:rPr lang="lv-LV" altLang="lv-LV" smtClean="0"/>
              <a:pPr/>
              <a:t>32</a:t>
            </a:fld>
            <a:endParaRPr lang="lv-LV" altLang="lv-LV"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p:spPr>
      </p:sp>
      <p:sp>
        <p:nvSpPr>
          <p:cNvPr id="1505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50532" name="Slide Number Placeholder 3"/>
          <p:cNvSpPr>
            <a:spLocks noGrp="1"/>
          </p:cNvSpPr>
          <p:nvPr>
            <p:ph type="sldNum" sz="quarter" idx="5"/>
          </p:nvPr>
        </p:nvSpPr>
        <p:spPr bwMode="auto">
          <a:noFill/>
          <a:ln>
            <a:miter lim="800000"/>
            <a:headEnd/>
            <a:tailEnd/>
          </a:ln>
        </p:spPr>
        <p:txBody>
          <a:bodyPr/>
          <a:lstStyle/>
          <a:p>
            <a:fld id="{4DFF673C-63B3-4F9D-8487-B3ADF061FDC3}" type="slidenum">
              <a:rPr lang="lv-LV" altLang="lv-LV" smtClean="0"/>
              <a:pPr/>
              <a:t>15</a:t>
            </a:fld>
            <a:endParaRPr lang="lv-LV" altLang="lv-LV"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bwMode="auto">
          <a:noFill/>
          <a:ln>
            <a:solidFill>
              <a:srgbClr val="000000"/>
            </a:solidFill>
            <a:miter lim="800000"/>
            <a:headEnd/>
            <a:tailEnd/>
          </a:ln>
        </p:spPr>
      </p:sp>
      <p:sp>
        <p:nvSpPr>
          <p:cNvPr id="1689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68964" name="Slide Number Placeholder 3"/>
          <p:cNvSpPr>
            <a:spLocks noGrp="1"/>
          </p:cNvSpPr>
          <p:nvPr>
            <p:ph type="sldNum" sz="quarter" idx="5"/>
          </p:nvPr>
        </p:nvSpPr>
        <p:spPr bwMode="auto">
          <a:noFill/>
          <a:ln>
            <a:miter lim="800000"/>
            <a:headEnd/>
            <a:tailEnd/>
          </a:ln>
        </p:spPr>
        <p:txBody>
          <a:bodyPr/>
          <a:lstStyle/>
          <a:p>
            <a:fld id="{3AF1D7E9-0122-4F98-85F9-359D55B3639E}" type="slidenum">
              <a:rPr lang="lv-LV" altLang="lv-LV" smtClean="0"/>
              <a:pPr/>
              <a:t>33</a:t>
            </a:fld>
            <a:endParaRPr lang="lv-LV" altLang="lv-LV"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bwMode="auto">
          <a:noFill/>
          <a:ln>
            <a:solidFill>
              <a:srgbClr val="000000"/>
            </a:solidFill>
            <a:miter lim="800000"/>
            <a:headEnd/>
            <a:tailEnd/>
          </a:ln>
        </p:spPr>
      </p:sp>
      <p:sp>
        <p:nvSpPr>
          <p:cNvPr id="1699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69988" name="Slide Number Placeholder 3"/>
          <p:cNvSpPr>
            <a:spLocks noGrp="1"/>
          </p:cNvSpPr>
          <p:nvPr>
            <p:ph type="sldNum" sz="quarter" idx="5"/>
          </p:nvPr>
        </p:nvSpPr>
        <p:spPr bwMode="auto">
          <a:noFill/>
          <a:ln>
            <a:miter lim="800000"/>
            <a:headEnd/>
            <a:tailEnd/>
          </a:ln>
        </p:spPr>
        <p:txBody>
          <a:bodyPr/>
          <a:lstStyle/>
          <a:p>
            <a:fld id="{CC32A054-56E2-4F34-A577-948A67E7D986}" type="slidenum">
              <a:rPr lang="lv-LV" altLang="lv-LV" smtClean="0"/>
              <a:pPr/>
              <a:t>34</a:t>
            </a:fld>
            <a:endParaRPr lang="lv-LV" altLang="lv-LV"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bwMode="auto">
          <a:noFill/>
          <a:ln>
            <a:solidFill>
              <a:srgbClr val="000000"/>
            </a:solidFill>
            <a:miter lim="800000"/>
            <a:headEnd/>
            <a:tailEnd/>
          </a:ln>
        </p:spPr>
      </p:sp>
      <p:sp>
        <p:nvSpPr>
          <p:cNvPr id="171011"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Par 1.819  jeb 1 klase 22 skolēni 82 klases</a:t>
            </a:r>
          </a:p>
        </p:txBody>
      </p:sp>
      <p:sp>
        <p:nvSpPr>
          <p:cNvPr id="171012" name="Slide Number Placeholder 3"/>
          <p:cNvSpPr>
            <a:spLocks noGrp="1"/>
          </p:cNvSpPr>
          <p:nvPr>
            <p:ph type="sldNum" sz="quarter" idx="5"/>
          </p:nvPr>
        </p:nvSpPr>
        <p:spPr bwMode="auto">
          <a:noFill/>
          <a:ln>
            <a:miter lim="800000"/>
            <a:headEnd/>
            <a:tailEnd/>
          </a:ln>
        </p:spPr>
        <p:txBody>
          <a:bodyPr/>
          <a:lstStyle/>
          <a:p>
            <a:fld id="{1F7C46CE-12D7-455F-8437-C0248AC421C2}" type="slidenum">
              <a:rPr lang="lv-LV" altLang="lv-LV" smtClean="0"/>
              <a:pPr/>
              <a:t>35</a:t>
            </a:fld>
            <a:endParaRPr lang="lv-LV" altLang="lv-LV"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bwMode="auto">
          <a:noFill/>
          <a:ln>
            <a:solidFill>
              <a:srgbClr val="000000"/>
            </a:solidFill>
            <a:miter lim="800000"/>
            <a:headEnd/>
            <a:tailEnd/>
          </a:ln>
        </p:spPr>
      </p:sp>
      <p:sp>
        <p:nvSpPr>
          <p:cNvPr id="172035"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Par 4% mazāks, biežākais 36%, 21 nesasniedz 5 % robežu</a:t>
            </a:r>
          </a:p>
        </p:txBody>
      </p:sp>
      <p:sp>
        <p:nvSpPr>
          <p:cNvPr id="172036" name="Slide Number Placeholder 3"/>
          <p:cNvSpPr>
            <a:spLocks noGrp="1"/>
          </p:cNvSpPr>
          <p:nvPr>
            <p:ph type="sldNum" sz="quarter" idx="5"/>
          </p:nvPr>
        </p:nvSpPr>
        <p:spPr bwMode="auto">
          <a:noFill/>
          <a:ln>
            <a:miter lim="800000"/>
            <a:headEnd/>
            <a:tailEnd/>
          </a:ln>
        </p:spPr>
        <p:txBody>
          <a:bodyPr/>
          <a:lstStyle/>
          <a:p>
            <a:fld id="{3C1EE261-2C08-4A3A-A1EB-C133BC826F65}" type="slidenum">
              <a:rPr lang="lv-LV" altLang="lv-LV" smtClean="0"/>
              <a:pPr/>
              <a:t>36</a:t>
            </a:fld>
            <a:endParaRPr lang="lv-LV" altLang="lv-LV"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noFill/>
          <a:ln>
            <a:solidFill>
              <a:srgbClr val="000000"/>
            </a:solidFill>
            <a:miter lim="800000"/>
            <a:headEnd/>
            <a:tailEnd/>
          </a:ln>
        </p:spPr>
      </p:sp>
      <p:sp>
        <p:nvSpPr>
          <p:cNvPr id="173059"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Vid. Nemainās, mazāk maksimālo punktu - </a:t>
            </a:r>
          </a:p>
        </p:txBody>
      </p:sp>
      <p:sp>
        <p:nvSpPr>
          <p:cNvPr id="173060" name="Slide Number Placeholder 3"/>
          <p:cNvSpPr>
            <a:spLocks noGrp="1"/>
          </p:cNvSpPr>
          <p:nvPr>
            <p:ph type="sldNum" sz="quarter" idx="5"/>
          </p:nvPr>
        </p:nvSpPr>
        <p:spPr bwMode="auto">
          <a:noFill/>
          <a:ln>
            <a:miter lim="800000"/>
            <a:headEnd/>
            <a:tailEnd/>
          </a:ln>
        </p:spPr>
        <p:txBody>
          <a:bodyPr/>
          <a:lstStyle/>
          <a:p>
            <a:fld id="{2CD15E97-AF28-4D26-9CBD-123D4DAB364C}" type="slidenum">
              <a:rPr lang="lv-LV" altLang="lv-LV" smtClean="0"/>
              <a:pPr/>
              <a:t>43</a:t>
            </a:fld>
            <a:endParaRPr lang="lv-LV" altLang="lv-LV"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p:spPr>
      </p:sp>
      <p:sp>
        <p:nvSpPr>
          <p:cNvPr id="1740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74084" name="Slide Number Placeholder 3"/>
          <p:cNvSpPr>
            <a:spLocks noGrp="1"/>
          </p:cNvSpPr>
          <p:nvPr>
            <p:ph type="sldNum" sz="quarter" idx="5"/>
          </p:nvPr>
        </p:nvSpPr>
        <p:spPr bwMode="auto">
          <a:noFill/>
          <a:ln>
            <a:miter lim="800000"/>
            <a:headEnd/>
            <a:tailEnd/>
          </a:ln>
        </p:spPr>
        <p:txBody>
          <a:bodyPr/>
          <a:lstStyle/>
          <a:p>
            <a:fld id="{A73745F8-70B3-4D08-976C-ED48FCC48D7C}" type="slidenum">
              <a:rPr lang="lv-LV" altLang="lv-LV" smtClean="0"/>
              <a:pPr/>
              <a:t>44</a:t>
            </a:fld>
            <a:endParaRPr lang="lv-LV" altLang="lv-LV"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10% mazāk</a:t>
            </a:r>
          </a:p>
        </p:txBody>
      </p:sp>
      <p:sp>
        <p:nvSpPr>
          <p:cNvPr id="175108" name="Slide Number Placeholder 3"/>
          <p:cNvSpPr>
            <a:spLocks noGrp="1"/>
          </p:cNvSpPr>
          <p:nvPr>
            <p:ph type="sldNum" sz="quarter" idx="5"/>
          </p:nvPr>
        </p:nvSpPr>
        <p:spPr bwMode="auto">
          <a:noFill/>
          <a:ln>
            <a:miter lim="800000"/>
            <a:headEnd/>
            <a:tailEnd/>
          </a:ln>
        </p:spPr>
        <p:txBody>
          <a:bodyPr/>
          <a:lstStyle/>
          <a:p>
            <a:fld id="{36D7FFBD-E17E-4B20-9407-D7EFEDD24D05}" type="slidenum">
              <a:rPr lang="lv-LV" altLang="lv-LV" smtClean="0"/>
              <a:pPr/>
              <a:t>48</a:t>
            </a:fld>
            <a:endParaRPr lang="lv-LV" altLang="lv-LV"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bwMode="auto">
          <a:noFill/>
          <a:ln>
            <a:solidFill>
              <a:srgbClr val="000000"/>
            </a:solidFill>
            <a:miter lim="800000"/>
            <a:headEnd/>
            <a:tailEnd/>
          </a:ln>
        </p:spPr>
      </p:sp>
      <p:sp>
        <p:nvSpPr>
          <p:cNvPr id="176131"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10 % mazāk</a:t>
            </a:r>
          </a:p>
        </p:txBody>
      </p:sp>
      <p:sp>
        <p:nvSpPr>
          <p:cNvPr id="176132" name="Slide Number Placeholder 3"/>
          <p:cNvSpPr>
            <a:spLocks noGrp="1"/>
          </p:cNvSpPr>
          <p:nvPr>
            <p:ph type="sldNum" sz="quarter" idx="5"/>
          </p:nvPr>
        </p:nvSpPr>
        <p:spPr bwMode="auto">
          <a:noFill/>
          <a:ln>
            <a:miter lim="800000"/>
            <a:headEnd/>
            <a:tailEnd/>
          </a:ln>
        </p:spPr>
        <p:txBody>
          <a:bodyPr/>
          <a:lstStyle/>
          <a:p>
            <a:fld id="{D2FA4D71-AC3A-49DB-8EDA-D324CB4AEF4D}" type="slidenum">
              <a:rPr lang="lv-LV" altLang="lv-LV" smtClean="0"/>
              <a:pPr/>
              <a:t>49</a:t>
            </a:fld>
            <a:endParaRPr lang="lv-LV" altLang="lv-LV"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bwMode="auto">
          <a:noFill/>
          <a:ln>
            <a:solidFill>
              <a:srgbClr val="000000"/>
            </a:solidFill>
            <a:miter lim="800000"/>
            <a:headEnd/>
            <a:tailEnd/>
          </a:ln>
        </p:spPr>
      </p:sp>
      <p:sp>
        <p:nvSpPr>
          <p:cNvPr id="1771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77156" name="Slide Number Placeholder 3"/>
          <p:cNvSpPr>
            <a:spLocks noGrp="1"/>
          </p:cNvSpPr>
          <p:nvPr>
            <p:ph type="sldNum" sz="quarter" idx="5"/>
          </p:nvPr>
        </p:nvSpPr>
        <p:spPr bwMode="auto">
          <a:noFill/>
          <a:ln>
            <a:miter lim="800000"/>
            <a:headEnd/>
            <a:tailEnd/>
          </a:ln>
        </p:spPr>
        <p:txBody>
          <a:bodyPr/>
          <a:lstStyle/>
          <a:p>
            <a:fld id="{9C463004-F379-419E-8F53-895941D57E10}" type="slidenum">
              <a:rPr lang="lv-LV" altLang="lv-LV" smtClean="0"/>
              <a:pPr/>
              <a:t>54</a:t>
            </a:fld>
            <a:endParaRPr lang="lv-LV" altLang="lv-LV"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bwMode="auto">
          <a:noFill/>
          <a:ln>
            <a:solidFill>
              <a:srgbClr val="000000"/>
            </a:solidFill>
            <a:miter lim="800000"/>
            <a:headEnd/>
            <a:tailEnd/>
          </a:ln>
        </p:spPr>
      </p:sp>
      <p:sp>
        <p:nvSpPr>
          <p:cNvPr id="1781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78180" name="Slide Number Placeholder 3"/>
          <p:cNvSpPr>
            <a:spLocks noGrp="1"/>
          </p:cNvSpPr>
          <p:nvPr>
            <p:ph type="sldNum" sz="quarter" idx="5"/>
          </p:nvPr>
        </p:nvSpPr>
        <p:spPr bwMode="auto">
          <a:noFill/>
          <a:ln>
            <a:miter lim="800000"/>
            <a:headEnd/>
            <a:tailEnd/>
          </a:ln>
        </p:spPr>
        <p:txBody>
          <a:bodyPr/>
          <a:lstStyle/>
          <a:p>
            <a:fld id="{EBC7A608-FBD9-4C7D-BB9F-41D4A50EBFBD}" type="slidenum">
              <a:rPr lang="lv-LV" altLang="lv-LV" smtClean="0"/>
              <a:pPr/>
              <a:t>55</a:t>
            </a:fld>
            <a:endParaRPr lang="lv-LV" altLang="lv-LV"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51556" name="Slide Number Placeholder 3"/>
          <p:cNvSpPr>
            <a:spLocks noGrp="1"/>
          </p:cNvSpPr>
          <p:nvPr>
            <p:ph type="sldNum" sz="quarter" idx="5"/>
          </p:nvPr>
        </p:nvSpPr>
        <p:spPr bwMode="auto">
          <a:noFill/>
          <a:ln>
            <a:miter lim="800000"/>
            <a:headEnd/>
            <a:tailEnd/>
          </a:ln>
        </p:spPr>
        <p:txBody>
          <a:bodyPr/>
          <a:lstStyle/>
          <a:p>
            <a:fld id="{DB890EE5-8320-4908-8032-A733D1023657}" type="slidenum">
              <a:rPr lang="lv-LV" altLang="lv-LV" smtClean="0"/>
              <a:pPr/>
              <a:t>16</a:t>
            </a:fld>
            <a:endParaRPr lang="lv-LV" altLang="lv-LV"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bwMode="auto">
          <a:noFill/>
          <a:ln>
            <a:solidFill>
              <a:srgbClr val="000000"/>
            </a:solidFill>
            <a:miter lim="800000"/>
            <a:headEnd/>
            <a:tailEnd/>
          </a:ln>
        </p:spPr>
      </p:sp>
      <p:sp>
        <p:nvSpPr>
          <p:cNvPr id="1792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79204" name="Slide Number Placeholder 3"/>
          <p:cNvSpPr>
            <a:spLocks noGrp="1"/>
          </p:cNvSpPr>
          <p:nvPr>
            <p:ph type="sldNum" sz="quarter" idx="5"/>
          </p:nvPr>
        </p:nvSpPr>
        <p:spPr bwMode="auto">
          <a:noFill/>
          <a:ln>
            <a:miter lim="800000"/>
            <a:headEnd/>
            <a:tailEnd/>
          </a:ln>
        </p:spPr>
        <p:txBody>
          <a:bodyPr/>
          <a:lstStyle/>
          <a:p>
            <a:fld id="{5C5BA517-CBBE-46E2-B2A7-C3BDA08122A9}" type="slidenum">
              <a:rPr lang="lv-LV" altLang="lv-LV" smtClean="0"/>
              <a:pPr/>
              <a:t>56</a:t>
            </a:fld>
            <a:endParaRPr lang="lv-LV" altLang="lv-LV"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bwMode="auto">
          <a:noFill/>
          <a:ln>
            <a:solidFill>
              <a:srgbClr val="000000"/>
            </a:solidFill>
            <a:miter lim="800000"/>
            <a:headEnd/>
            <a:tailEnd/>
          </a:ln>
        </p:spPr>
      </p:sp>
      <p:sp>
        <p:nvSpPr>
          <p:cNvPr id="1802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80228" name="Slide Number Placeholder 3"/>
          <p:cNvSpPr>
            <a:spLocks noGrp="1"/>
          </p:cNvSpPr>
          <p:nvPr>
            <p:ph type="sldNum" sz="quarter" idx="5"/>
          </p:nvPr>
        </p:nvSpPr>
        <p:spPr bwMode="auto">
          <a:noFill/>
          <a:ln>
            <a:miter lim="800000"/>
            <a:headEnd/>
            <a:tailEnd/>
          </a:ln>
        </p:spPr>
        <p:txBody>
          <a:bodyPr/>
          <a:lstStyle/>
          <a:p>
            <a:fld id="{D432C9B0-7081-41FA-9A8D-76093F26A71B}" type="slidenum">
              <a:rPr lang="lv-LV" altLang="lv-LV" smtClean="0"/>
              <a:pPr/>
              <a:t>57</a:t>
            </a:fld>
            <a:endParaRPr lang="lv-LV" altLang="lv-LV"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bwMode="auto">
          <a:noFill/>
          <a:ln>
            <a:solidFill>
              <a:srgbClr val="000000"/>
            </a:solidFill>
            <a:miter lim="800000"/>
            <a:headEnd/>
            <a:tailEnd/>
          </a:ln>
        </p:spPr>
      </p:sp>
      <p:sp>
        <p:nvSpPr>
          <p:cNvPr id="181251"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Rezultāti zemāki doma, fraz, vienāds viedoklis</a:t>
            </a:r>
          </a:p>
        </p:txBody>
      </p:sp>
      <p:sp>
        <p:nvSpPr>
          <p:cNvPr id="181252" name="Slide Number Placeholder 3"/>
          <p:cNvSpPr>
            <a:spLocks noGrp="1"/>
          </p:cNvSpPr>
          <p:nvPr>
            <p:ph type="sldNum" sz="quarter" idx="5"/>
          </p:nvPr>
        </p:nvSpPr>
        <p:spPr bwMode="auto">
          <a:noFill/>
          <a:ln>
            <a:miter lim="800000"/>
            <a:headEnd/>
            <a:tailEnd/>
          </a:ln>
        </p:spPr>
        <p:txBody>
          <a:bodyPr/>
          <a:lstStyle/>
          <a:p>
            <a:fld id="{7FF11CB0-D9D9-43A1-B4A9-22BD510D300E}" type="slidenum">
              <a:rPr lang="lv-LV" altLang="lv-LV" smtClean="0"/>
              <a:pPr/>
              <a:t>58</a:t>
            </a:fld>
            <a:endParaRPr lang="lv-LV" altLang="lv-LV"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bwMode="auto">
          <a:noFill/>
          <a:ln>
            <a:solidFill>
              <a:srgbClr val="000000"/>
            </a:solidFill>
            <a:miter lim="800000"/>
            <a:headEnd/>
            <a:tailEnd/>
          </a:ln>
        </p:spPr>
      </p:sp>
      <p:sp>
        <p:nvSpPr>
          <p:cNvPr id="1822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82276" name="Slide Number Placeholder 3"/>
          <p:cNvSpPr>
            <a:spLocks noGrp="1"/>
          </p:cNvSpPr>
          <p:nvPr>
            <p:ph type="sldNum" sz="quarter" idx="5"/>
          </p:nvPr>
        </p:nvSpPr>
        <p:spPr bwMode="auto">
          <a:noFill/>
          <a:ln>
            <a:miter lim="800000"/>
            <a:headEnd/>
            <a:tailEnd/>
          </a:ln>
        </p:spPr>
        <p:txBody>
          <a:bodyPr/>
          <a:lstStyle/>
          <a:p>
            <a:fld id="{CCB4E4A6-7EAB-4FFD-A7FC-C188F37DFB0E}" type="slidenum">
              <a:rPr lang="lv-LV" altLang="lv-LV" smtClean="0"/>
              <a:pPr/>
              <a:t>59</a:t>
            </a:fld>
            <a:endParaRPr lang="lv-LV" altLang="lv-LV"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bwMode="auto">
          <a:noFill/>
          <a:ln>
            <a:solidFill>
              <a:srgbClr val="000000"/>
            </a:solidFill>
            <a:miter lim="800000"/>
            <a:headEnd/>
            <a:tailEnd/>
          </a:ln>
        </p:spPr>
      </p:sp>
      <p:sp>
        <p:nvSpPr>
          <p:cNvPr id="1832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83300" name="Slide Number Placeholder 3"/>
          <p:cNvSpPr>
            <a:spLocks noGrp="1"/>
          </p:cNvSpPr>
          <p:nvPr>
            <p:ph type="sldNum" sz="quarter" idx="5"/>
          </p:nvPr>
        </p:nvSpPr>
        <p:spPr bwMode="auto">
          <a:noFill/>
          <a:ln>
            <a:miter lim="800000"/>
            <a:headEnd/>
            <a:tailEnd/>
          </a:ln>
        </p:spPr>
        <p:txBody>
          <a:bodyPr/>
          <a:lstStyle/>
          <a:p>
            <a:fld id="{4FA72756-6579-4FB7-9FB4-68F269CDFCF0}" type="slidenum">
              <a:rPr lang="lv-LV" altLang="lv-LV" smtClean="0"/>
              <a:pPr/>
              <a:t>60</a:t>
            </a:fld>
            <a:endParaRPr lang="lv-LV" altLang="lv-LV"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bwMode="auto">
          <a:noFill/>
          <a:ln>
            <a:solidFill>
              <a:srgbClr val="000000"/>
            </a:solidFill>
            <a:miter lim="800000"/>
            <a:headEnd/>
            <a:tailEnd/>
          </a:ln>
        </p:spPr>
      </p:sp>
      <p:sp>
        <p:nvSpPr>
          <p:cNvPr id="1843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84324" name="Slide Number Placeholder 3"/>
          <p:cNvSpPr>
            <a:spLocks noGrp="1"/>
          </p:cNvSpPr>
          <p:nvPr>
            <p:ph type="sldNum" sz="quarter" idx="5"/>
          </p:nvPr>
        </p:nvSpPr>
        <p:spPr bwMode="auto">
          <a:noFill/>
          <a:ln>
            <a:miter lim="800000"/>
            <a:headEnd/>
            <a:tailEnd/>
          </a:ln>
        </p:spPr>
        <p:txBody>
          <a:bodyPr/>
          <a:lstStyle/>
          <a:p>
            <a:fld id="{98FCD99B-C4BA-4051-8066-052FE4656EF0}" type="slidenum">
              <a:rPr lang="lv-LV" altLang="lv-LV" smtClean="0"/>
              <a:pPr/>
              <a:t>61</a:t>
            </a:fld>
            <a:endParaRPr lang="lv-LV" altLang="lv-LV"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bwMode="auto">
          <a:noFill/>
          <a:ln>
            <a:solidFill>
              <a:srgbClr val="000000"/>
            </a:solidFill>
            <a:miter lim="800000"/>
            <a:headEnd/>
            <a:tailEnd/>
          </a:ln>
        </p:spPr>
      </p:sp>
      <p:sp>
        <p:nvSpPr>
          <p:cNvPr id="1853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85348" name="Slide Number Placeholder 3"/>
          <p:cNvSpPr>
            <a:spLocks noGrp="1"/>
          </p:cNvSpPr>
          <p:nvPr>
            <p:ph type="sldNum" sz="quarter" idx="5"/>
          </p:nvPr>
        </p:nvSpPr>
        <p:spPr bwMode="auto">
          <a:noFill/>
          <a:ln>
            <a:miter lim="800000"/>
            <a:headEnd/>
            <a:tailEnd/>
          </a:ln>
        </p:spPr>
        <p:txBody>
          <a:bodyPr/>
          <a:lstStyle/>
          <a:p>
            <a:fld id="{87EB24AA-5160-42E0-B890-536E90DDEEBA}" type="slidenum">
              <a:rPr lang="lv-LV" altLang="lv-LV" smtClean="0"/>
              <a:pPr/>
              <a:t>62</a:t>
            </a:fld>
            <a:endParaRPr lang="lv-LV" altLang="lv-LV"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bwMode="auto">
          <a:noFill/>
          <a:ln>
            <a:solidFill>
              <a:srgbClr val="000000"/>
            </a:solidFill>
            <a:miter lim="800000"/>
            <a:headEnd/>
            <a:tailEnd/>
          </a:ln>
        </p:spPr>
      </p:sp>
      <p:sp>
        <p:nvSpPr>
          <p:cNvPr id="1863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86372" name="Slide Number Placeholder 3"/>
          <p:cNvSpPr>
            <a:spLocks noGrp="1"/>
          </p:cNvSpPr>
          <p:nvPr>
            <p:ph type="sldNum" sz="quarter" idx="5"/>
          </p:nvPr>
        </p:nvSpPr>
        <p:spPr bwMode="auto">
          <a:noFill/>
          <a:ln>
            <a:miter lim="800000"/>
            <a:headEnd/>
            <a:tailEnd/>
          </a:ln>
        </p:spPr>
        <p:txBody>
          <a:bodyPr/>
          <a:lstStyle/>
          <a:p>
            <a:fld id="{89032FFC-6007-4484-AD1D-1E50B8C253B4}" type="slidenum">
              <a:rPr lang="lv-LV" altLang="lv-LV" smtClean="0"/>
              <a:pPr/>
              <a:t>63</a:t>
            </a:fld>
            <a:endParaRPr lang="lv-LV" altLang="lv-LV"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bwMode="auto">
          <a:noFill/>
          <a:ln>
            <a:solidFill>
              <a:srgbClr val="000000"/>
            </a:solidFill>
            <a:miter lim="800000"/>
            <a:headEnd/>
            <a:tailEnd/>
          </a:ln>
        </p:spPr>
      </p:sp>
      <p:sp>
        <p:nvSpPr>
          <p:cNvPr id="187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87396" name="Slide Number Placeholder 3"/>
          <p:cNvSpPr>
            <a:spLocks noGrp="1"/>
          </p:cNvSpPr>
          <p:nvPr>
            <p:ph type="sldNum" sz="quarter" idx="5"/>
          </p:nvPr>
        </p:nvSpPr>
        <p:spPr bwMode="auto">
          <a:noFill/>
          <a:ln>
            <a:miter lim="800000"/>
            <a:headEnd/>
            <a:tailEnd/>
          </a:ln>
        </p:spPr>
        <p:txBody>
          <a:bodyPr/>
          <a:lstStyle/>
          <a:p>
            <a:fld id="{26FCB5B4-5EB8-465E-8BE7-9301C93F5CE6}" type="slidenum">
              <a:rPr lang="lv-LV" altLang="lv-LV" smtClean="0"/>
              <a:pPr/>
              <a:t>64</a:t>
            </a:fld>
            <a:endParaRPr lang="lv-LV" altLang="lv-LV"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bwMode="auto">
          <a:noFill/>
          <a:ln>
            <a:solidFill>
              <a:srgbClr val="000000"/>
            </a:solidFill>
            <a:miter lim="800000"/>
            <a:headEnd/>
            <a:tailEnd/>
          </a:ln>
        </p:spPr>
      </p:sp>
      <p:sp>
        <p:nvSpPr>
          <p:cNvPr id="1884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88420" name="Slide Number Placeholder 3"/>
          <p:cNvSpPr>
            <a:spLocks noGrp="1"/>
          </p:cNvSpPr>
          <p:nvPr>
            <p:ph type="sldNum" sz="quarter" idx="5"/>
          </p:nvPr>
        </p:nvSpPr>
        <p:spPr bwMode="auto">
          <a:noFill/>
          <a:ln>
            <a:miter lim="800000"/>
            <a:headEnd/>
            <a:tailEnd/>
          </a:ln>
        </p:spPr>
        <p:txBody>
          <a:bodyPr/>
          <a:lstStyle/>
          <a:p>
            <a:fld id="{17E23FDE-0E5C-474F-B34B-6929C252859B}" type="slidenum">
              <a:rPr lang="lv-LV" altLang="lv-LV" smtClean="0"/>
              <a:pPr/>
              <a:t>65</a:t>
            </a:fld>
            <a:endParaRPr lang="lv-LV" altLang="lv-LV"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p:spPr>
      </p:sp>
      <p:sp>
        <p:nvSpPr>
          <p:cNvPr id="1525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52580" name="Slide Number Placeholder 3"/>
          <p:cNvSpPr>
            <a:spLocks noGrp="1"/>
          </p:cNvSpPr>
          <p:nvPr>
            <p:ph type="sldNum" sz="quarter" idx="5"/>
          </p:nvPr>
        </p:nvSpPr>
        <p:spPr bwMode="auto">
          <a:noFill/>
          <a:ln>
            <a:miter lim="800000"/>
            <a:headEnd/>
            <a:tailEnd/>
          </a:ln>
        </p:spPr>
        <p:txBody>
          <a:bodyPr/>
          <a:lstStyle/>
          <a:p>
            <a:fld id="{2497160B-4805-483F-9C6A-AF0EF1F02F56}" type="slidenum">
              <a:rPr lang="lv-LV" altLang="lv-LV" smtClean="0"/>
              <a:pPr/>
              <a:t>17</a:t>
            </a:fld>
            <a:endParaRPr lang="lv-LV" altLang="lv-LV"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bwMode="auto">
          <a:noFill/>
          <a:ln>
            <a:solidFill>
              <a:srgbClr val="000000"/>
            </a:solidFill>
            <a:miter lim="800000"/>
            <a:headEnd/>
            <a:tailEnd/>
          </a:ln>
        </p:spPr>
      </p:sp>
      <p:sp>
        <p:nvSpPr>
          <p:cNvPr id="189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89444" name="Slide Number Placeholder 3"/>
          <p:cNvSpPr>
            <a:spLocks noGrp="1"/>
          </p:cNvSpPr>
          <p:nvPr>
            <p:ph type="sldNum" sz="quarter" idx="5"/>
          </p:nvPr>
        </p:nvSpPr>
        <p:spPr bwMode="auto">
          <a:noFill/>
          <a:ln>
            <a:miter lim="800000"/>
            <a:headEnd/>
            <a:tailEnd/>
          </a:ln>
        </p:spPr>
        <p:txBody>
          <a:bodyPr/>
          <a:lstStyle/>
          <a:p>
            <a:fld id="{DA6E2AA4-9EF9-44BE-A053-536828831276}" type="slidenum">
              <a:rPr lang="lv-LV" altLang="lv-LV" smtClean="0"/>
              <a:pPr/>
              <a:t>66</a:t>
            </a:fld>
            <a:endParaRPr lang="lv-LV" altLang="lv-LV"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bwMode="auto">
          <a:noFill/>
          <a:ln>
            <a:solidFill>
              <a:srgbClr val="000000"/>
            </a:solidFill>
            <a:miter lim="800000"/>
            <a:headEnd/>
            <a:tailEnd/>
          </a:ln>
        </p:spPr>
      </p:sp>
      <p:sp>
        <p:nvSpPr>
          <p:cNvPr id="1904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90468" name="Slide Number Placeholder 3"/>
          <p:cNvSpPr>
            <a:spLocks noGrp="1"/>
          </p:cNvSpPr>
          <p:nvPr>
            <p:ph type="sldNum" sz="quarter" idx="5"/>
          </p:nvPr>
        </p:nvSpPr>
        <p:spPr bwMode="auto">
          <a:noFill/>
          <a:ln>
            <a:miter lim="800000"/>
            <a:headEnd/>
            <a:tailEnd/>
          </a:ln>
        </p:spPr>
        <p:txBody>
          <a:bodyPr/>
          <a:lstStyle/>
          <a:p>
            <a:fld id="{451221F8-437B-48A0-8EF2-CCEA261077BE}" type="slidenum">
              <a:rPr lang="lv-LV" altLang="lv-LV" smtClean="0"/>
              <a:pPr/>
              <a:t>67</a:t>
            </a:fld>
            <a:endParaRPr lang="lv-LV" altLang="lv-LV"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bwMode="auto">
          <a:noFill/>
          <a:ln>
            <a:solidFill>
              <a:srgbClr val="000000"/>
            </a:solidFill>
            <a:miter lim="800000"/>
            <a:headEnd/>
            <a:tailEnd/>
          </a:ln>
        </p:spPr>
      </p:sp>
      <p:sp>
        <p:nvSpPr>
          <p:cNvPr id="1914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91492" name="Slide Number Placeholder 3"/>
          <p:cNvSpPr>
            <a:spLocks noGrp="1"/>
          </p:cNvSpPr>
          <p:nvPr>
            <p:ph type="sldNum" sz="quarter" idx="5"/>
          </p:nvPr>
        </p:nvSpPr>
        <p:spPr bwMode="auto">
          <a:noFill/>
          <a:ln>
            <a:miter lim="800000"/>
            <a:headEnd/>
            <a:tailEnd/>
          </a:ln>
        </p:spPr>
        <p:txBody>
          <a:bodyPr/>
          <a:lstStyle/>
          <a:p>
            <a:fld id="{B0DB9B1B-565D-46D1-AF28-A88F5329B380}" type="slidenum">
              <a:rPr lang="lv-LV" altLang="lv-LV" smtClean="0"/>
              <a:pPr/>
              <a:t>68</a:t>
            </a:fld>
            <a:endParaRPr lang="lv-LV" altLang="lv-LV"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bwMode="auto">
          <a:noFill/>
          <a:ln>
            <a:solidFill>
              <a:srgbClr val="000000"/>
            </a:solidFill>
            <a:miter lim="800000"/>
            <a:headEnd/>
            <a:tailEnd/>
          </a:ln>
        </p:spPr>
      </p:sp>
      <p:sp>
        <p:nvSpPr>
          <p:cNvPr id="1925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92516" name="Slide Number Placeholder 3"/>
          <p:cNvSpPr>
            <a:spLocks noGrp="1"/>
          </p:cNvSpPr>
          <p:nvPr>
            <p:ph type="sldNum" sz="quarter" idx="5"/>
          </p:nvPr>
        </p:nvSpPr>
        <p:spPr bwMode="auto">
          <a:noFill/>
          <a:ln>
            <a:miter lim="800000"/>
            <a:headEnd/>
            <a:tailEnd/>
          </a:ln>
        </p:spPr>
        <p:txBody>
          <a:bodyPr/>
          <a:lstStyle/>
          <a:p>
            <a:fld id="{5C55F917-59C1-4C48-B323-631DC95F7199}" type="slidenum">
              <a:rPr lang="lv-LV" altLang="lv-LV" smtClean="0"/>
              <a:pPr/>
              <a:t>69</a:t>
            </a:fld>
            <a:endParaRPr lang="lv-LV" altLang="lv-LV"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bwMode="auto">
          <a:noFill/>
          <a:ln>
            <a:solidFill>
              <a:srgbClr val="000000"/>
            </a:solidFill>
            <a:miter lim="800000"/>
            <a:headEnd/>
            <a:tailEnd/>
          </a:ln>
        </p:spPr>
      </p:sp>
      <p:sp>
        <p:nvSpPr>
          <p:cNvPr id="1935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93540" name="Slide Number Placeholder 3"/>
          <p:cNvSpPr>
            <a:spLocks noGrp="1"/>
          </p:cNvSpPr>
          <p:nvPr>
            <p:ph type="sldNum" sz="quarter" idx="5"/>
          </p:nvPr>
        </p:nvSpPr>
        <p:spPr bwMode="auto">
          <a:noFill/>
          <a:ln>
            <a:miter lim="800000"/>
            <a:headEnd/>
            <a:tailEnd/>
          </a:ln>
        </p:spPr>
        <p:txBody>
          <a:bodyPr/>
          <a:lstStyle/>
          <a:p>
            <a:fld id="{E4AFA155-B818-4288-9018-80BD29F33A7D}" type="slidenum">
              <a:rPr lang="lv-LV" altLang="lv-LV" smtClean="0"/>
              <a:pPr/>
              <a:t>70</a:t>
            </a:fld>
            <a:endParaRPr lang="lv-LV" altLang="lv-LV"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bwMode="auto">
          <a:noFill/>
          <a:ln>
            <a:solidFill>
              <a:srgbClr val="000000"/>
            </a:solidFill>
            <a:miter lim="800000"/>
            <a:headEnd/>
            <a:tailEnd/>
          </a:ln>
        </p:spPr>
      </p:sp>
      <p:sp>
        <p:nvSpPr>
          <p:cNvPr id="1945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94564" name="Slide Number Placeholder 3"/>
          <p:cNvSpPr>
            <a:spLocks noGrp="1"/>
          </p:cNvSpPr>
          <p:nvPr>
            <p:ph type="sldNum" sz="quarter" idx="5"/>
          </p:nvPr>
        </p:nvSpPr>
        <p:spPr bwMode="auto">
          <a:noFill/>
          <a:ln>
            <a:miter lim="800000"/>
            <a:headEnd/>
            <a:tailEnd/>
          </a:ln>
        </p:spPr>
        <p:txBody>
          <a:bodyPr/>
          <a:lstStyle/>
          <a:p>
            <a:fld id="{D4A7AF0B-AA96-422E-9AEC-A70BDBE6A1ED}" type="slidenum">
              <a:rPr lang="lv-LV" altLang="lv-LV" smtClean="0"/>
              <a:pPr/>
              <a:t>71</a:t>
            </a:fld>
            <a:endParaRPr lang="lv-LV" altLang="lv-LV"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bwMode="auto">
          <a:noFill/>
          <a:ln>
            <a:solidFill>
              <a:srgbClr val="000000"/>
            </a:solidFill>
            <a:miter lim="800000"/>
            <a:headEnd/>
            <a:tailEnd/>
          </a:ln>
        </p:spPr>
      </p:sp>
      <p:sp>
        <p:nvSpPr>
          <p:cNvPr id="1955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95588" name="Slide Number Placeholder 3"/>
          <p:cNvSpPr>
            <a:spLocks noGrp="1"/>
          </p:cNvSpPr>
          <p:nvPr>
            <p:ph type="sldNum" sz="quarter" idx="5"/>
          </p:nvPr>
        </p:nvSpPr>
        <p:spPr bwMode="auto">
          <a:noFill/>
          <a:ln>
            <a:miter lim="800000"/>
            <a:headEnd/>
            <a:tailEnd/>
          </a:ln>
        </p:spPr>
        <p:txBody>
          <a:bodyPr/>
          <a:lstStyle/>
          <a:p>
            <a:fld id="{92B4CD32-4644-4AC3-80F2-4441520AB778}" type="slidenum">
              <a:rPr lang="lv-LV" altLang="lv-LV" smtClean="0"/>
              <a:pPr/>
              <a:t>72</a:t>
            </a:fld>
            <a:endParaRPr lang="lv-LV" altLang="lv-LV"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bwMode="auto">
          <a:noFill/>
          <a:ln>
            <a:solidFill>
              <a:srgbClr val="000000"/>
            </a:solidFill>
            <a:miter lim="800000"/>
            <a:headEnd/>
            <a:tailEnd/>
          </a:ln>
        </p:spPr>
      </p:sp>
      <p:sp>
        <p:nvSpPr>
          <p:cNvPr id="1966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96612" name="Slide Number Placeholder 3"/>
          <p:cNvSpPr>
            <a:spLocks noGrp="1"/>
          </p:cNvSpPr>
          <p:nvPr>
            <p:ph type="sldNum" sz="quarter" idx="5"/>
          </p:nvPr>
        </p:nvSpPr>
        <p:spPr bwMode="auto">
          <a:noFill/>
          <a:ln>
            <a:miter lim="800000"/>
            <a:headEnd/>
            <a:tailEnd/>
          </a:ln>
        </p:spPr>
        <p:txBody>
          <a:bodyPr/>
          <a:lstStyle/>
          <a:p>
            <a:fld id="{D7CA59D0-6349-43F4-881A-EF2D3A326528}" type="slidenum">
              <a:rPr lang="lv-LV" altLang="lv-LV" smtClean="0"/>
              <a:pPr/>
              <a:t>73</a:t>
            </a:fld>
            <a:endParaRPr lang="lv-LV" altLang="lv-LV"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bwMode="auto">
          <a:noFill/>
          <a:ln>
            <a:solidFill>
              <a:srgbClr val="000000"/>
            </a:solidFill>
            <a:miter lim="800000"/>
            <a:headEnd/>
            <a:tailEnd/>
          </a:ln>
        </p:spPr>
      </p:sp>
      <p:sp>
        <p:nvSpPr>
          <p:cNvPr id="1976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97636" name="Slide Number Placeholder 3"/>
          <p:cNvSpPr>
            <a:spLocks noGrp="1"/>
          </p:cNvSpPr>
          <p:nvPr>
            <p:ph type="sldNum" sz="quarter" idx="5"/>
          </p:nvPr>
        </p:nvSpPr>
        <p:spPr bwMode="auto">
          <a:noFill/>
          <a:ln>
            <a:miter lim="800000"/>
            <a:headEnd/>
            <a:tailEnd/>
          </a:ln>
        </p:spPr>
        <p:txBody>
          <a:bodyPr/>
          <a:lstStyle/>
          <a:p>
            <a:fld id="{B460A9E3-698F-4A99-8DD0-8546D3FDBE63}" type="slidenum">
              <a:rPr lang="lv-LV" altLang="lv-LV" smtClean="0"/>
              <a:pPr/>
              <a:t>74</a:t>
            </a:fld>
            <a:endParaRPr lang="lv-LV" altLang="lv-LV"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bwMode="auto">
          <a:noFill/>
          <a:ln>
            <a:solidFill>
              <a:srgbClr val="000000"/>
            </a:solidFill>
            <a:miter lim="800000"/>
            <a:headEnd/>
            <a:tailEnd/>
          </a:ln>
        </p:spPr>
      </p:sp>
      <p:sp>
        <p:nvSpPr>
          <p:cNvPr id="1986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98660" name="Slide Number Placeholder 3"/>
          <p:cNvSpPr>
            <a:spLocks noGrp="1"/>
          </p:cNvSpPr>
          <p:nvPr>
            <p:ph type="sldNum" sz="quarter" idx="5"/>
          </p:nvPr>
        </p:nvSpPr>
        <p:spPr bwMode="auto">
          <a:noFill/>
          <a:ln>
            <a:miter lim="800000"/>
            <a:headEnd/>
            <a:tailEnd/>
          </a:ln>
        </p:spPr>
        <p:txBody>
          <a:bodyPr/>
          <a:lstStyle/>
          <a:p>
            <a:fld id="{2550AAC9-B181-4B9C-9CB1-5570CF7F838F}" type="slidenum">
              <a:rPr lang="lv-LV" altLang="lv-LV" smtClean="0"/>
              <a:pPr/>
              <a:t>75</a:t>
            </a:fld>
            <a:endParaRPr lang="lv-LV" altLang="lv-LV"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53604" name="Slide Number Placeholder 3"/>
          <p:cNvSpPr>
            <a:spLocks noGrp="1"/>
          </p:cNvSpPr>
          <p:nvPr>
            <p:ph type="sldNum" sz="quarter" idx="5"/>
          </p:nvPr>
        </p:nvSpPr>
        <p:spPr bwMode="auto">
          <a:noFill/>
          <a:ln>
            <a:miter lim="800000"/>
            <a:headEnd/>
            <a:tailEnd/>
          </a:ln>
        </p:spPr>
        <p:txBody>
          <a:bodyPr/>
          <a:lstStyle/>
          <a:p>
            <a:fld id="{78A433E3-BA15-4C6E-B0B2-E02D6609B224}" type="slidenum">
              <a:rPr lang="lv-LV" altLang="lv-LV" smtClean="0"/>
              <a:pPr/>
              <a:t>18</a:t>
            </a:fld>
            <a:endParaRPr lang="lv-LV" altLang="lv-LV"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bwMode="auto">
          <a:noFill/>
          <a:ln>
            <a:solidFill>
              <a:srgbClr val="000000"/>
            </a:solidFill>
            <a:miter lim="800000"/>
            <a:headEnd/>
            <a:tailEnd/>
          </a:ln>
        </p:spPr>
      </p:sp>
      <p:sp>
        <p:nvSpPr>
          <p:cNvPr id="1996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99684" name="Slide Number Placeholder 3"/>
          <p:cNvSpPr>
            <a:spLocks noGrp="1"/>
          </p:cNvSpPr>
          <p:nvPr>
            <p:ph type="sldNum" sz="quarter" idx="5"/>
          </p:nvPr>
        </p:nvSpPr>
        <p:spPr bwMode="auto">
          <a:noFill/>
          <a:ln>
            <a:miter lim="800000"/>
            <a:headEnd/>
            <a:tailEnd/>
          </a:ln>
        </p:spPr>
        <p:txBody>
          <a:bodyPr/>
          <a:lstStyle/>
          <a:p>
            <a:fld id="{78357CEA-63E3-4666-9144-01CF9FF15F8E}" type="slidenum">
              <a:rPr lang="lv-LV" altLang="lv-LV" smtClean="0"/>
              <a:pPr/>
              <a:t>76</a:t>
            </a:fld>
            <a:endParaRPr lang="lv-LV" altLang="lv-LV"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bwMode="auto">
          <a:noFill/>
          <a:ln>
            <a:solidFill>
              <a:srgbClr val="000000"/>
            </a:solidFill>
            <a:miter lim="800000"/>
            <a:headEnd/>
            <a:tailEnd/>
          </a:ln>
        </p:spPr>
      </p:sp>
      <p:sp>
        <p:nvSpPr>
          <p:cNvPr id="2007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00708" name="Slide Number Placeholder 3"/>
          <p:cNvSpPr>
            <a:spLocks noGrp="1"/>
          </p:cNvSpPr>
          <p:nvPr>
            <p:ph type="sldNum" sz="quarter" idx="5"/>
          </p:nvPr>
        </p:nvSpPr>
        <p:spPr bwMode="auto">
          <a:noFill/>
          <a:ln>
            <a:miter lim="800000"/>
            <a:headEnd/>
            <a:tailEnd/>
          </a:ln>
        </p:spPr>
        <p:txBody>
          <a:bodyPr/>
          <a:lstStyle/>
          <a:p>
            <a:fld id="{9ED43710-4203-4E3B-A970-B5A824C43A4A}" type="slidenum">
              <a:rPr lang="lv-LV" altLang="lv-LV" smtClean="0"/>
              <a:pPr/>
              <a:t>77</a:t>
            </a:fld>
            <a:endParaRPr lang="lv-LV" altLang="lv-LV"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bwMode="auto">
          <a:noFill/>
          <a:ln>
            <a:solidFill>
              <a:srgbClr val="000000"/>
            </a:solidFill>
            <a:miter lim="800000"/>
            <a:headEnd/>
            <a:tailEnd/>
          </a:ln>
        </p:spPr>
      </p:sp>
      <p:sp>
        <p:nvSpPr>
          <p:cNvPr id="2017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01732" name="Slide Number Placeholder 3"/>
          <p:cNvSpPr>
            <a:spLocks noGrp="1"/>
          </p:cNvSpPr>
          <p:nvPr>
            <p:ph type="sldNum" sz="quarter" idx="5"/>
          </p:nvPr>
        </p:nvSpPr>
        <p:spPr bwMode="auto">
          <a:noFill/>
          <a:ln>
            <a:miter lim="800000"/>
            <a:headEnd/>
            <a:tailEnd/>
          </a:ln>
        </p:spPr>
        <p:txBody>
          <a:bodyPr/>
          <a:lstStyle/>
          <a:p>
            <a:fld id="{2F87D90F-5CE9-490D-9A92-E4D1F35CBBE5}" type="slidenum">
              <a:rPr lang="lv-LV" altLang="lv-LV" smtClean="0"/>
              <a:pPr/>
              <a:t>78</a:t>
            </a:fld>
            <a:endParaRPr lang="lv-LV" altLang="lv-LV"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bwMode="auto">
          <a:noFill/>
          <a:ln>
            <a:solidFill>
              <a:srgbClr val="000000"/>
            </a:solidFill>
            <a:miter lim="800000"/>
            <a:headEnd/>
            <a:tailEnd/>
          </a:ln>
        </p:spPr>
      </p:sp>
      <p:sp>
        <p:nvSpPr>
          <p:cNvPr id="2027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02756" name="Slide Number Placeholder 3"/>
          <p:cNvSpPr>
            <a:spLocks noGrp="1"/>
          </p:cNvSpPr>
          <p:nvPr>
            <p:ph type="sldNum" sz="quarter" idx="5"/>
          </p:nvPr>
        </p:nvSpPr>
        <p:spPr bwMode="auto">
          <a:noFill/>
          <a:ln>
            <a:miter lim="800000"/>
            <a:headEnd/>
            <a:tailEnd/>
          </a:ln>
        </p:spPr>
        <p:txBody>
          <a:bodyPr/>
          <a:lstStyle/>
          <a:p>
            <a:fld id="{15FBABE3-75A8-49E0-A46C-5F70807FAC1E}" type="slidenum">
              <a:rPr lang="lv-LV" altLang="lv-LV" smtClean="0"/>
              <a:pPr/>
              <a:t>79</a:t>
            </a:fld>
            <a:endParaRPr lang="lv-LV" altLang="lv-LV"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bwMode="auto">
          <a:noFill/>
          <a:ln>
            <a:solidFill>
              <a:srgbClr val="000000"/>
            </a:solidFill>
            <a:miter lim="800000"/>
            <a:headEnd/>
            <a:tailEnd/>
          </a:ln>
        </p:spPr>
      </p:sp>
      <p:sp>
        <p:nvSpPr>
          <p:cNvPr id="2037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03780" name="Slide Number Placeholder 3"/>
          <p:cNvSpPr>
            <a:spLocks noGrp="1"/>
          </p:cNvSpPr>
          <p:nvPr>
            <p:ph type="sldNum" sz="quarter" idx="5"/>
          </p:nvPr>
        </p:nvSpPr>
        <p:spPr bwMode="auto">
          <a:noFill/>
          <a:ln>
            <a:miter lim="800000"/>
            <a:headEnd/>
            <a:tailEnd/>
          </a:ln>
        </p:spPr>
        <p:txBody>
          <a:bodyPr/>
          <a:lstStyle/>
          <a:p>
            <a:fld id="{13C838DB-30F2-45BD-92E4-3A3C0FC56AD3}" type="slidenum">
              <a:rPr lang="lv-LV" altLang="lv-LV" smtClean="0"/>
              <a:pPr/>
              <a:t>80</a:t>
            </a:fld>
            <a:endParaRPr lang="lv-LV" altLang="lv-LV"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04804" name="Slide Number Placeholder 3"/>
          <p:cNvSpPr>
            <a:spLocks noGrp="1"/>
          </p:cNvSpPr>
          <p:nvPr>
            <p:ph type="sldNum" sz="quarter" idx="5"/>
          </p:nvPr>
        </p:nvSpPr>
        <p:spPr bwMode="auto">
          <a:noFill/>
          <a:ln>
            <a:miter lim="800000"/>
            <a:headEnd/>
            <a:tailEnd/>
          </a:ln>
        </p:spPr>
        <p:txBody>
          <a:bodyPr/>
          <a:lstStyle/>
          <a:p>
            <a:fld id="{7A014B6C-6284-4048-BB76-E232C7A84C43}" type="slidenum">
              <a:rPr lang="lv-LV" altLang="lv-LV" smtClean="0"/>
              <a:pPr/>
              <a:t>81</a:t>
            </a:fld>
            <a:endParaRPr lang="lv-LV" altLang="lv-LV"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bwMode="auto">
          <a:noFill/>
          <a:ln>
            <a:solidFill>
              <a:srgbClr val="000000"/>
            </a:solidFill>
            <a:miter lim="800000"/>
            <a:headEnd/>
            <a:tailEnd/>
          </a:ln>
        </p:spPr>
      </p:sp>
      <p:sp>
        <p:nvSpPr>
          <p:cNvPr id="2058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05828" name="Slide Number Placeholder 3"/>
          <p:cNvSpPr>
            <a:spLocks noGrp="1"/>
          </p:cNvSpPr>
          <p:nvPr>
            <p:ph type="sldNum" sz="quarter" idx="5"/>
          </p:nvPr>
        </p:nvSpPr>
        <p:spPr bwMode="auto">
          <a:noFill/>
          <a:ln>
            <a:miter lim="800000"/>
            <a:headEnd/>
            <a:tailEnd/>
          </a:ln>
        </p:spPr>
        <p:txBody>
          <a:bodyPr/>
          <a:lstStyle/>
          <a:p>
            <a:fld id="{28ED98A0-2EBC-48E2-AE6D-9DB45009F4FA}" type="slidenum">
              <a:rPr lang="lv-LV" altLang="lv-LV" smtClean="0"/>
              <a:pPr/>
              <a:t>82</a:t>
            </a:fld>
            <a:endParaRPr lang="lv-LV" altLang="lv-LV"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p:spPr>
      </p:sp>
      <p:sp>
        <p:nvSpPr>
          <p:cNvPr id="2068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06852" name="Slide Number Placeholder 3"/>
          <p:cNvSpPr>
            <a:spLocks noGrp="1"/>
          </p:cNvSpPr>
          <p:nvPr>
            <p:ph type="sldNum" sz="quarter" idx="5"/>
          </p:nvPr>
        </p:nvSpPr>
        <p:spPr bwMode="auto">
          <a:noFill/>
          <a:ln>
            <a:miter lim="800000"/>
            <a:headEnd/>
            <a:tailEnd/>
          </a:ln>
        </p:spPr>
        <p:txBody>
          <a:bodyPr/>
          <a:lstStyle/>
          <a:p>
            <a:fld id="{5C7A7896-FE59-4402-BF9B-68EF65F8522F}" type="slidenum">
              <a:rPr lang="lv-LV" altLang="lv-LV" smtClean="0"/>
              <a:pPr/>
              <a:t>83</a:t>
            </a:fld>
            <a:endParaRPr lang="lv-LV" altLang="lv-LV"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bwMode="auto">
          <a:noFill/>
          <a:ln>
            <a:solidFill>
              <a:srgbClr val="000000"/>
            </a:solidFill>
            <a:miter lim="800000"/>
            <a:headEnd/>
            <a:tailEnd/>
          </a:ln>
        </p:spPr>
      </p:sp>
      <p:sp>
        <p:nvSpPr>
          <p:cNvPr id="2078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07876" name="Slide Number Placeholder 3"/>
          <p:cNvSpPr>
            <a:spLocks noGrp="1"/>
          </p:cNvSpPr>
          <p:nvPr>
            <p:ph type="sldNum" sz="quarter" idx="5"/>
          </p:nvPr>
        </p:nvSpPr>
        <p:spPr bwMode="auto">
          <a:noFill/>
          <a:ln>
            <a:miter lim="800000"/>
            <a:headEnd/>
            <a:tailEnd/>
          </a:ln>
        </p:spPr>
        <p:txBody>
          <a:bodyPr/>
          <a:lstStyle/>
          <a:p>
            <a:fld id="{2BCE26D1-CA8D-45EB-AEC6-3D7E31EEA306}" type="slidenum">
              <a:rPr lang="lv-LV" altLang="lv-LV" smtClean="0"/>
              <a:pPr/>
              <a:t>84</a:t>
            </a:fld>
            <a:endParaRPr lang="lv-LV" altLang="lv-LV"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bwMode="auto">
          <a:noFill/>
          <a:ln>
            <a:solidFill>
              <a:srgbClr val="000000"/>
            </a:solidFill>
            <a:miter lim="800000"/>
            <a:headEnd/>
            <a:tailEnd/>
          </a:ln>
        </p:spPr>
      </p:sp>
      <p:sp>
        <p:nvSpPr>
          <p:cNvPr id="2088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08900" name="Slide Number Placeholder 3"/>
          <p:cNvSpPr>
            <a:spLocks noGrp="1"/>
          </p:cNvSpPr>
          <p:nvPr>
            <p:ph type="sldNum" sz="quarter" idx="5"/>
          </p:nvPr>
        </p:nvSpPr>
        <p:spPr bwMode="auto">
          <a:noFill/>
          <a:ln>
            <a:miter lim="800000"/>
            <a:headEnd/>
            <a:tailEnd/>
          </a:ln>
        </p:spPr>
        <p:txBody>
          <a:bodyPr/>
          <a:lstStyle/>
          <a:p>
            <a:fld id="{77240B37-6056-4427-B840-C65376715E08}" type="slidenum">
              <a:rPr lang="lv-LV" altLang="lv-LV" smtClean="0"/>
              <a:pPr/>
              <a:t>85</a:t>
            </a:fld>
            <a:endParaRPr lang="lv-LV" altLang="lv-LV"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p:spPr>
      </p:sp>
      <p:sp>
        <p:nvSpPr>
          <p:cNvPr id="1546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54628" name="Slide Number Placeholder 3"/>
          <p:cNvSpPr>
            <a:spLocks noGrp="1"/>
          </p:cNvSpPr>
          <p:nvPr>
            <p:ph type="sldNum" sz="quarter" idx="5"/>
          </p:nvPr>
        </p:nvSpPr>
        <p:spPr bwMode="auto">
          <a:noFill/>
          <a:ln>
            <a:miter lim="800000"/>
            <a:headEnd/>
            <a:tailEnd/>
          </a:ln>
        </p:spPr>
        <p:txBody>
          <a:bodyPr/>
          <a:lstStyle/>
          <a:p>
            <a:fld id="{B1F81E97-FBA4-4776-8112-BC68444DF45D}" type="slidenum">
              <a:rPr lang="lv-LV" altLang="lv-LV" smtClean="0"/>
              <a:pPr/>
              <a:t>19</a:t>
            </a:fld>
            <a:endParaRPr lang="lv-LV" altLang="lv-LV"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bwMode="auto">
          <a:noFill/>
          <a:ln>
            <a:solidFill>
              <a:srgbClr val="000000"/>
            </a:solidFill>
            <a:miter lim="800000"/>
            <a:headEnd/>
            <a:tailEnd/>
          </a:ln>
        </p:spPr>
      </p:sp>
      <p:sp>
        <p:nvSpPr>
          <p:cNvPr id="2099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09924" name="Slide Number Placeholder 3"/>
          <p:cNvSpPr>
            <a:spLocks noGrp="1"/>
          </p:cNvSpPr>
          <p:nvPr>
            <p:ph type="sldNum" sz="quarter" idx="5"/>
          </p:nvPr>
        </p:nvSpPr>
        <p:spPr bwMode="auto">
          <a:noFill/>
          <a:ln>
            <a:miter lim="800000"/>
            <a:headEnd/>
            <a:tailEnd/>
          </a:ln>
        </p:spPr>
        <p:txBody>
          <a:bodyPr/>
          <a:lstStyle/>
          <a:p>
            <a:fld id="{A056708C-D3B3-4B87-9F76-BF49E90C6839}" type="slidenum">
              <a:rPr lang="lv-LV" altLang="lv-LV" smtClean="0"/>
              <a:pPr/>
              <a:t>86</a:t>
            </a:fld>
            <a:endParaRPr lang="lv-LV" altLang="lv-LV"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bwMode="auto">
          <a:noFill/>
          <a:ln>
            <a:solidFill>
              <a:srgbClr val="000000"/>
            </a:solidFill>
            <a:miter lim="800000"/>
            <a:headEnd/>
            <a:tailEnd/>
          </a:ln>
        </p:spPr>
      </p:sp>
      <p:sp>
        <p:nvSpPr>
          <p:cNvPr id="2109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10948" name="Slide Number Placeholder 3"/>
          <p:cNvSpPr>
            <a:spLocks noGrp="1"/>
          </p:cNvSpPr>
          <p:nvPr>
            <p:ph type="sldNum" sz="quarter" idx="5"/>
          </p:nvPr>
        </p:nvSpPr>
        <p:spPr bwMode="auto">
          <a:noFill/>
          <a:ln>
            <a:miter lim="800000"/>
            <a:headEnd/>
            <a:tailEnd/>
          </a:ln>
        </p:spPr>
        <p:txBody>
          <a:bodyPr/>
          <a:lstStyle/>
          <a:p>
            <a:fld id="{E4D20230-7955-4258-85B8-787866AF0620}" type="slidenum">
              <a:rPr lang="lv-LV" altLang="lv-LV" smtClean="0"/>
              <a:pPr/>
              <a:t>87</a:t>
            </a:fld>
            <a:endParaRPr lang="lv-LV" altLang="lv-LV"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bwMode="auto">
          <a:noFill/>
          <a:ln>
            <a:solidFill>
              <a:srgbClr val="000000"/>
            </a:solidFill>
            <a:miter lim="800000"/>
            <a:headEnd/>
            <a:tailEnd/>
          </a:ln>
        </p:spPr>
      </p:sp>
      <p:sp>
        <p:nvSpPr>
          <p:cNvPr id="2119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11972" name="Slide Number Placeholder 3"/>
          <p:cNvSpPr>
            <a:spLocks noGrp="1"/>
          </p:cNvSpPr>
          <p:nvPr>
            <p:ph type="sldNum" sz="quarter" idx="5"/>
          </p:nvPr>
        </p:nvSpPr>
        <p:spPr bwMode="auto">
          <a:noFill/>
          <a:ln>
            <a:miter lim="800000"/>
            <a:headEnd/>
            <a:tailEnd/>
          </a:ln>
        </p:spPr>
        <p:txBody>
          <a:bodyPr/>
          <a:lstStyle/>
          <a:p>
            <a:fld id="{E3B4DA27-4E22-4CF5-B5E4-F08273EF183A}" type="slidenum">
              <a:rPr lang="lv-LV" altLang="lv-LV" smtClean="0"/>
              <a:pPr/>
              <a:t>88</a:t>
            </a:fld>
            <a:endParaRPr lang="lv-LV" altLang="lv-LV"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bwMode="auto">
          <a:noFill/>
          <a:ln>
            <a:solidFill>
              <a:srgbClr val="000000"/>
            </a:solidFill>
            <a:miter lim="800000"/>
            <a:headEnd/>
            <a:tailEnd/>
          </a:ln>
        </p:spPr>
      </p:sp>
      <p:sp>
        <p:nvSpPr>
          <p:cNvPr id="2129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12996" name="Slide Number Placeholder 3"/>
          <p:cNvSpPr>
            <a:spLocks noGrp="1"/>
          </p:cNvSpPr>
          <p:nvPr>
            <p:ph type="sldNum" sz="quarter" idx="5"/>
          </p:nvPr>
        </p:nvSpPr>
        <p:spPr bwMode="auto">
          <a:noFill/>
          <a:ln>
            <a:miter lim="800000"/>
            <a:headEnd/>
            <a:tailEnd/>
          </a:ln>
        </p:spPr>
        <p:txBody>
          <a:bodyPr/>
          <a:lstStyle/>
          <a:p>
            <a:fld id="{163D2A72-4230-49B9-BE82-6E5871AEFAF6}" type="slidenum">
              <a:rPr lang="lv-LV" altLang="lv-LV" smtClean="0"/>
              <a:pPr/>
              <a:t>89</a:t>
            </a:fld>
            <a:endParaRPr lang="lv-LV" altLang="lv-LV"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noTextEdit="1"/>
          </p:cNvSpPr>
          <p:nvPr>
            <p:ph type="sldImg"/>
          </p:nvPr>
        </p:nvSpPr>
        <p:spPr bwMode="auto">
          <a:noFill/>
          <a:ln>
            <a:solidFill>
              <a:srgbClr val="000000"/>
            </a:solidFill>
            <a:miter lim="800000"/>
            <a:headEnd/>
            <a:tailEnd/>
          </a:ln>
        </p:spPr>
      </p:sp>
      <p:sp>
        <p:nvSpPr>
          <p:cNvPr id="2140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14020" name="Slide Number Placeholder 3"/>
          <p:cNvSpPr>
            <a:spLocks noGrp="1"/>
          </p:cNvSpPr>
          <p:nvPr>
            <p:ph type="sldNum" sz="quarter" idx="5"/>
          </p:nvPr>
        </p:nvSpPr>
        <p:spPr bwMode="auto">
          <a:noFill/>
          <a:ln>
            <a:miter lim="800000"/>
            <a:headEnd/>
            <a:tailEnd/>
          </a:ln>
        </p:spPr>
        <p:txBody>
          <a:bodyPr/>
          <a:lstStyle/>
          <a:p>
            <a:fld id="{EA7F5DF0-FDA6-41F3-A75E-141822D51058}" type="slidenum">
              <a:rPr lang="lv-LV" altLang="lv-LV" smtClean="0"/>
              <a:pPr/>
              <a:t>90</a:t>
            </a:fld>
            <a:endParaRPr lang="lv-LV" altLang="lv-LV"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bwMode="auto">
          <a:noFill/>
          <a:ln>
            <a:solidFill>
              <a:srgbClr val="000000"/>
            </a:solidFill>
            <a:miter lim="800000"/>
            <a:headEnd/>
            <a:tailEnd/>
          </a:ln>
        </p:spPr>
      </p:sp>
      <p:sp>
        <p:nvSpPr>
          <p:cNvPr id="215043"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Iegūtie punkti par kritēriju</a:t>
            </a:r>
          </a:p>
        </p:txBody>
      </p:sp>
      <p:sp>
        <p:nvSpPr>
          <p:cNvPr id="215044" name="Slide Number Placeholder 3"/>
          <p:cNvSpPr>
            <a:spLocks noGrp="1"/>
          </p:cNvSpPr>
          <p:nvPr>
            <p:ph type="sldNum" sz="quarter" idx="5"/>
          </p:nvPr>
        </p:nvSpPr>
        <p:spPr bwMode="auto">
          <a:noFill/>
          <a:ln>
            <a:miter lim="800000"/>
            <a:headEnd/>
            <a:tailEnd/>
          </a:ln>
        </p:spPr>
        <p:txBody>
          <a:bodyPr/>
          <a:lstStyle/>
          <a:p>
            <a:fld id="{ECDBC04D-C774-4E50-8F91-C3DA79C936AB}" type="slidenum">
              <a:rPr lang="lv-LV" altLang="lv-LV" smtClean="0"/>
              <a:pPr/>
              <a:t>91</a:t>
            </a:fld>
            <a:endParaRPr lang="lv-LV" altLang="lv-LV"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bwMode="auto">
          <a:noFill/>
          <a:ln>
            <a:solidFill>
              <a:srgbClr val="000000"/>
            </a:solidFill>
            <a:miter lim="800000"/>
            <a:headEnd/>
            <a:tailEnd/>
          </a:ln>
        </p:spPr>
      </p:sp>
      <p:sp>
        <p:nvSpPr>
          <p:cNvPr id="2160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16068" name="Slide Number Placeholder 3"/>
          <p:cNvSpPr>
            <a:spLocks noGrp="1"/>
          </p:cNvSpPr>
          <p:nvPr>
            <p:ph type="sldNum" sz="quarter" idx="5"/>
          </p:nvPr>
        </p:nvSpPr>
        <p:spPr bwMode="auto">
          <a:noFill/>
          <a:ln>
            <a:miter lim="800000"/>
            <a:headEnd/>
            <a:tailEnd/>
          </a:ln>
        </p:spPr>
        <p:txBody>
          <a:bodyPr/>
          <a:lstStyle/>
          <a:p>
            <a:fld id="{4E5E9F2C-29B4-4375-A8BF-C40A0FA02FA3}" type="slidenum">
              <a:rPr lang="lv-LV" altLang="lv-LV" smtClean="0"/>
              <a:pPr/>
              <a:t>92</a:t>
            </a:fld>
            <a:endParaRPr lang="lv-LV" altLang="lv-LV"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bwMode="auto">
          <a:noFill/>
          <a:ln>
            <a:solidFill>
              <a:srgbClr val="000000"/>
            </a:solidFill>
            <a:miter lim="800000"/>
            <a:headEnd/>
            <a:tailEnd/>
          </a:ln>
        </p:spPr>
      </p:sp>
      <p:sp>
        <p:nvSpPr>
          <p:cNvPr id="2170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17092" name="Slide Number Placeholder 3"/>
          <p:cNvSpPr>
            <a:spLocks noGrp="1"/>
          </p:cNvSpPr>
          <p:nvPr>
            <p:ph type="sldNum" sz="quarter" idx="5"/>
          </p:nvPr>
        </p:nvSpPr>
        <p:spPr bwMode="auto">
          <a:noFill/>
          <a:ln>
            <a:miter lim="800000"/>
            <a:headEnd/>
            <a:tailEnd/>
          </a:ln>
        </p:spPr>
        <p:txBody>
          <a:bodyPr/>
          <a:lstStyle/>
          <a:p>
            <a:fld id="{FD194D98-2B5D-4CF4-90B0-ACF212E296E1}" type="slidenum">
              <a:rPr lang="lv-LV" altLang="lv-LV" smtClean="0"/>
              <a:pPr/>
              <a:t>93</a:t>
            </a:fld>
            <a:endParaRPr lang="lv-LV" altLang="lv-LV"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bwMode="auto">
          <a:noFill/>
          <a:ln>
            <a:solidFill>
              <a:srgbClr val="000000"/>
            </a:solidFill>
            <a:miter lim="800000"/>
            <a:headEnd/>
            <a:tailEnd/>
          </a:ln>
        </p:spPr>
      </p:sp>
      <p:sp>
        <p:nvSpPr>
          <p:cNvPr id="2181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18116" name="Slide Number Placeholder 3"/>
          <p:cNvSpPr>
            <a:spLocks noGrp="1"/>
          </p:cNvSpPr>
          <p:nvPr>
            <p:ph type="sldNum" sz="quarter" idx="5"/>
          </p:nvPr>
        </p:nvSpPr>
        <p:spPr bwMode="auto">
          <a:noFill/>
          <a:ln>
            <a:miter lim="800000"/>
            <a:headEnd/>
            <a:tailEnd/>
          </a:ln>
        </p:spPr>
        <p:txBody>
          <a:bodyPr/>
          <a:lstStyle/>
          <a:p>
            <a:fld id="{CFAE7AB5-19C9-4ADF-AD27-A04FFB776C16}" type="slidenum">
              <a:rPr lang="lv-LV" altLang="lv-LV" smtClean="0"/>
              <a:pPr/>
              <a:t>94</a:t>
            </a:fld>
            <a:endParaRPr lang="lv-LV" altLang="lv-LV"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p:cNvSpPr>
            <a:spLocks noGrp="1" noRot="1" noChangeAspect="1" noTextEdit="1"/>
          </p:cNvSpPr>
          <p:nvPr>
            <p:ph type="sldImg"/>
          </p:nvPr>
        </p:nvSpPr>
        <p:spPr bwMode="auto">
          <a:noFill/>
          <a:ln>
            <a:solidFill>
              <a:srgbClr val="000000"/>
            </a:solidFill>
            <a:miter lim="800000"/>
            <a:headEnd/>
            <a:tailEnd/>
          </a:ln>
        </p:spPr>
      </p:sp>
      <p:sp>
        <p:nvSpPr>
          <p:cNvPr id="2191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19140" name="Slide Number Placeholder 3"/>
          <p:cNvSpPr>
            <a:spLocks noGrp="1"/>
          </p:cNvSpPr>
          <p:nvPr>
            <p:ph type="sldNum" sz="quarter" idx="5"/>
          </p:nvPr>
        </p:nvSpPr>
        <p:spPr bwMode="auto">
          <a:noFill/>
          <a:ln>
            <a:miter lim="800000"/>
            <a:headEnd/>
            <a:tailEnd/>
          </a:ln>
        </p:spPr>
        <p:txBody>
          <a:bodyPr/>
          <a:lstStyle/>
          <a:p>
            <a:fld id="{085B201B-D007-4D54-BB22-575C37A144B3}" type="slidenum">
              <a:rPr lang="lv-LV" altLang="lv-LV" smtClean="0"/>
              <a:pPr/>
              <a:t>95</a:t>
            </a:fld>
            <a:endParaRPr lang="lv-LV" altLang="lv-LV"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p:spPr>
      </p:sp>
      <p:sp>
        <p:nvSpPr>
          <p:cNvPr id="155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55652" name="Slide Number Placeholder 3"/>
          <p:cNvSpPr>
            <a:spLocks noGrp="1"/>
          </p:cNvSpPr>
          <p:nvPr>
            <p:ph type="sldNum" sz="quarter" idx="5"/>
          </p:nvPr>
        </p:nvSpPr>
        <p:spPr bwMode="auto">
          <a:noFill/>
          <a:ln>
            <a:miter lim="800000"/>
            <a:headEnd/>
            <a:tailEnd/>
          </a:ln>
        </p:spPr>
        <p:txBody>
          <a:bodyPr/>
          <a:lstStyle/>
          <a:p>
            <a:fld id="{CA78BBD6-5D8B-4481-AA3D-D77B15AD4242}" type="slidenum">
              <a:rPr lang="lv-LV" altLang="lv-LV" smtClean="0"/>
              <a:pPr/>
              <a:t>20</a:t>
            </a:fld>
            <a:endParaRPr lang="lv-LV" altLang="lv-LV"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Slide Image Placeholder 1"/>
          <p:cNvSpPr>
            <a:spLocks noGrp="1" noRot="1" noChangeAspect="1" noTextEdit="1"/>
          </p:cNvSpPr>
          <p:nvPr>
            <p:ph type="sldImg"/>
          </p:nvPr>
        </p:nvSpPr>
        <p:spPr bwMode="auto">
          <a:noFill/>
          <a:ln>
            <a:solidFill>
              <a:srgbClr val="000000"/>
            </a:solidFill>
            <a:miter lim="800000"/>
            <a:headEnd/>
            <a:tailEnd/>
          </a:ln>
        </p:spPr>
      </p:sp>
      <p:sp>
        <p:nvSpPr>
          <p:cNvPr id="2201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20164" name="Slide Number Placeholder 3"/>
          <p:cNvSpPr>
            <a:spLocks noGrp="1"/>
          </p:cNvSpPr>
          <p:nvPr>
            <p:ph type="sldNum" sz="quarter" idx="5"/>
          </p:nvPr>
        </p:nvSpPr>
        <p:spPr bwMode="auto">
          <a:noFill/>
          <a:ln>
            <a:miter lim="800000"/>
            <a:headEnd/>
            <a:tailEnd/>
          </a:ln>
        </p:spPr>
        <p:txBody>
          <a:bodyPr/>
          <a:lstStyle/>
          <a:p>
            <a:fld id="{9C0C9327-8DE9-4A4B-80B1-17E7EB7DC894}" type="slidenum">
              <a:rPr lang="lv-LV" altLang="lv-LV" smtClean="0"/>
              <a:pPr/>
              <a:t>96</a:t>
            </a:fld>
            <a:endParaRPr lang="lv-LV" altLang="lv-LV"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Slide Image Placeholder 1"/>
          <p:cNvSpPr>
            <a:spLocks noGrp="1" noRot="1" noChangeAspect="1" noTextEdit="1"/>
          </p:cNvSpPr>
          <p:nvPr>
            <p:ph type="sldImg"/>
          </p:nvPr>
        </p:nvSpPr>
        <p:spPr bwMode="auto">
          <a:noFill/>
          <a:ln>
            <a:solidFill>
              <a:srgbClr val="000000"/>
            </a:solidFill>
            <a:miter lim="800000"/>
            <a:headEnd/>
            <a:tailEnd/>
          </a:ln>
        </p:spPr>
      </p:sp>
      <p:sp>
        <p:nvSpPr>
          <p:cNvPr id="2211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21188" name="Slide Number Placeholder 3"/>
          <p:cNvSpPr>
            <a:spLocks noGrp="1"/>
          </p:cNvSpPr>
          <p:nvPr>
            <p:ph type="sldNum" sz="quarter" idx="5"/>
          </p:nvPr>
        </p:nvSpPr>
        <p:spPr bwMode="auto">
          <a:noFill/>
          <a:ln>
            <a:miter lim="800000"/>
            <a:headEnd/>
            <a:tailEnd/>
          </a:ln>
        </p:spPr>
        <p:txBody>
          <a:bodyPr/>
          <a:lstStyle/>
          <a:p>
            <a:fld id="{C8820056-BC18-467D-85EE-19B9A275FA66}" type="slidenum">
              <a:rPr lang="lv-LV" altLang="lv-LV" smtClean="0"/>
              <a:pPr/>
              <a:t>97</a:t>
            </a:fld>
            <a:endParaRPr lang="lv-LV" altLang="lv-LV"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Slide Image Placeholder 1"/>
          <p:cNvSpPr>
            <a:spLocks noGrp="1" noRot="1" noChangeAspect="1" noTextEdit="1"/>
          </p:cNvSpPr>
          <p:nvPr>
            <p:ph type="sldImg"/>
          </p:nvPr>
        </p:nvSpPr>
        <p:spPr bwMode="auto">
          <a:noFill/>
          <a:ln>
            <a:solidFill>
              <a:srgbClr val="000000"/>
            </a:solidFill>
            <a:miter lim="800000"/>
            <a:headEnd/>
            <a:tailEnd/>
          </a:ln>
        </p:spPr>
      </p:sp>
      <p:sp>
        <p:nvSpPr>
          <p:cNvPr id="2222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22212" name="Slide Number Placeholder 3"/>
          <p:cNvSpPr>
            <a:spLocks noGrp="1"/>
          </p:cNvSpPr>
          <p:nvPr>
            <p:ph type="sldNum" sz="quarter" idx="5"/>
          </p:nvPr>
        </p:nvSpPr>
        <p:spPr bwMode="auto">
          <a:noFill/>
          <a:ln>
            <a:miter lim="800000"/>
            <a:headEnd/>
            <a:tailEnd/>
          </a:ln>
        </p:spPr>
        <p:txBody>
          <a:bodyPr/>
          <a:lstStyle/>
          <a:p>
            <a:fld id="{BC5C8445-3E91-440B-A9D4-ACFE5238918D}" type="slidenum">
              <a:rPr lang="lv-LV" altLang="lv-LV" smtClean="0"/>
              <a:pPr/>
              <a:t>98</a:t>
            </a:fld>
            <a:endParaRPr lang="lv-LV" altLang="lv-LV"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Slide Image Placeholder 1"/>
          <p:cNvSpPr>
            <a:spLocks noGrp="1" noRot="1" noChangeAspect="1" noTextEdit="1"/>
          </p:cNvSpPr>
          <p:nvPr>
            <p:ph type="sldImg"/>
          </p:nvPr>
        </p:nvSpPr>
        <p:spPr bwMode="auto">
          <a:noFill/>
          <a:ln>
            <a:solidFill>
              <a:srgbClr val="000000"/>
            </a:solidFill>
            <a:miter lim="800000"/>
            <a:headEnd/>
            <a:tailEnd/>
          </a:ln>
        </p:spPr>
      </p:sp>
      <p:sp>
        <p:nvSpPr>
          <p:cNvPr id="2232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23236" name="Slide Number Placeholder 3"/>
          <p:cNvSpPr>
            <a:spLocks noGrp="1"/>
          </p:cNvSpPr>
          <p:nvPr>
            <p:ph type="sldNum" sz="quarter" idx="5"/>
          </p:nvPr>
        </p:nvSpPr>
        <p:spPr bwMode="auto">
          <a:noFill/>
          <a:ln>
            <a:miter lim="800000"/>
            <a:headEnd/>
            <a:tailEnd/>
          </a:ln>
        </p:spPr>
        <p:txBody>
          <a:bodyPr/>
          <a:lstStyle/>
          <a:p>
            <a:fld id="{8354ADDF-5822-4A8F-905D-0B305C561A9E}" type="slidenum">
              <a:rPr lang="lv-LV" altLang="lv-LV" smtClean="0"/>
              <a:pPr/>
              <a:t>99</a:t>
            </a:fld>
            <a:endParaRPr lang="lv-LV" altLang="lv-LV"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bwMode="auto">
          <a:noFill/>
          <a:ln>
            <a:solidFill>
              <a:srgbClr val="000000"/>
            </a:solidFill>
            <a:miter lim="800000"/>
            <a:headEnd/>
            <a:tailEnd/>
          </a:ln>
        </p:spPr>
      </p:sp>
      <p:sp>
        <p:nvSpPr>
          <p:cNvPr id="2242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24260" name="Slide Number Placeholder 3"/>
          <p:cNvSpPr>
            <a:spLocks noGrp="1"/>
          </p:cNvSpPr>
          <p:nvPr>
            <p:ph type="sldNum" sz="quarter" idx="5"/>
          </p:nvPr>
        </p:nvSpPr>
        <p:spPr bwMode="auto">
          <a:noFill/>
          <a:ln>
            <a:miter lim="800000"/>
            <a:headEnd/>
            <a:tailEnd/>
          </a:ln>
        </p:spPr>
        <p:txBody>
          <a:bodyPr/>
          <a:lstStyle/>
          <a:p>
            <a:fld id="{7C53B6C4-BECE-4E82-9A01-D8F9D5DBD933}" type="slidenum">
              <a:rPr lang="lv-LV" altLang="lv-LV" smtClean="0"/>
              <a:pPr/>
              <a:t>100</a:t>
            </a:fld>
            <a:endParaRPr lang="lv-LV" altLang="lv-LV"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p:cNvSpPr>
            <a:spLocks noGrp="1" noRot="1" noChangeAspect="1" noTextEdit="1"/>
          </p:cNvSpPr>
          <p:nvPr>
            <p:ph type="sldImg"/>
          </p:nvPr>
        </p:nvSpPr>
        <p:spPr bwMode="auto">
          <a:noFill/>
          <a:ln>
            <a:solidFill>
              <a:srgbClr val="000000"/>
            </a:solidFill>
            <a:miter lim="800000"/>
            <a:headEnd/>
            <a:tailEnd/>
          </a:ln>
        </p:spPr>
      </p:sp>
      <p:sp>
        <p:nvSpPr>
          <p:cNvPr id="2252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25284" name="Slide Number Placeholder 3"/>
          <p:cNvSpPr>
            <a:spLocks noGrp="1"/>
          </p:cNvSpPr>
          <p:nvPr>
            <p:ph type="sldNum" sz="quarter" idx="5"/>
          </p:nvPr>
        </p:nvSpPr>
        <p:spPr bwMode="auto">
          <a:noFill/>
          <a:ln>
            <a:miter lim="800000"/>
            <a:headEnd/>
            <a:tailEnd/>
          </a:ln>
        </p:spPr>
        <p:txBody>
          <a:bodyPr/>
          <a:lstStyle/>
          <a:p>
            <a:fld id="{CD2258E6-E6D9-4934-A54E-4B7CEA07CB59}" type="slidenum">
              <a:rPr lang="lv-LV" altLang="lv-LV" smtClean="0"/>
              <a:pPr/>
              <a:t>101</a:t>
            </a:fld>
            <a:endParaRPr lang="lv-LV" altLang="lv-LV"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bwMode="auto">
          <a:noFill/>
          <a:ln>
            <a:solidFill>
              <a:srgbClr val="000000"/>
            </a:solidFill>
            <a:miter lim="800000"/>
            <a:headEnd/>
            <a:tailEnd/>
          </a:ln>
        </p:spPr>
      </p:sp>
      <p:sp>
        <p:nvSpPr>
          <p:cNvPr id="2263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26308" name="Slide Number Placeholder 3"/>
          <p:cNvSpPr>
            <a:spLocks noGrp="1"/>
          </p:cNvSpPr>
          <p:nvPr>
            <p:ph type="sldNum" sz="quarter" idx="5"/>
          </p:nvPr>
        </p:nvSpPr>
        <p:spPr bwMode="auto">
          <a:noFill/>
          <a:ln>
            <a:miter lim="800000"/>
            <a:headEnd/>
            <a:tailEnd/>
          </a:ln>
        </p:spPr>
        <p:txBody>
          <a:bodyPr/>
          <a:lstStyle/>
          <a:p>
            <a:fld id="{072073B0-FCB9-492B-92D3-33F8193843FA}" type="slidenum">
              <a:rPr lang="lv-LV" altLang="lv-LV" smtClean="0"/>
              <a:pPr/>
              <a:t>102</a:t>
            </a:fld>
            <a:endParaRPr lang="lv-LV" altLang="lv-LV"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bwMode="auto">
          <a:noFill/>
          <a:ln>
            <a:solidFill>
              <a:srgbClr val="000000"/>
            </a:solidFill>
            <a:miter lim="800000"/>
            <a:headEnd/>
            <a:tailEnd/>
          </a:ln>
        </p:spPr>
      </p:sp>
      <p:sp>
        <p:nvSpPr>
          <p:cNvPr id="2273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27332" name="Slide Number Placeholder 3"/>
          <p:cNvSpPr>
            <a:spLocks noGrp="1"/>
          </p:cNvSpPr>
          <p:nvPr>
            <p:ph type="sldNum" sz="quarter" idx="5"/>
          </p:nvPr>
        </p:nvSpPr>
        <p:spPr bwMode="auto">
          <a:noFill/>
          <a:ln>
            <a:miter lim="800000"/>
            <a:headEnd/>
            <a:tailEnd/>
          </a:ln>
        </p:spPr>
        <p:txBody>
          <a:bodyPr/>
          <a:lstStyle/>
          <a:p>
            <a:fld id="{68F5CF0B-8207-46B8-A37E-BE378D8910DF}" type="slidenum">
              <a:rPr lang="lv-LV" altLang="lv-LV" smtClean="0"/>
              <a:pPr/>
              <a:t>103</a:t>
            </a:fld>
            <a:endParaRPr lang="lv-LV" altLang="lv-LV"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bwMode="auto">
          <a:noFill/>
          <a:ln>
            <a:solidFill>
              <a:srgbClr val="000000"/>
            </a:solidFill>
            <a:miter lim="800000"/>
            <a:headEnd/>
            <a:tailEnd/>
          </a:ln>
        </p:spPr>
      </p:sp>
      <p:sp>
        <p:nvSpPr>
          <p:cNvPr id="2283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28356" name="Slide Number Placeholder 3"/>
          <p:cNvSpPr>
            <a:spLocks noGrp="1"/>
          </p:cNvSpPr>
          <p:nvPr>
            <p:ph type="sldNum" sz="quarter" idx="5"/>
          </p:nvPr>
        </p:nvSpPr>
        <p:spPr bwMode="auto">
          <a:noFill/>
          <a:ln>
            <a:miter lim="800000"/>
            <a:headEnd/>
            <a:tailEnd/>
          </a:ln>
        </p:spPr>
        <p:txBody>
          <a:bodyPr/>
          <a:lstStyle/>
          <a:p>
            <a:fld id="{F4008935-FE0E-426E-9AA5-6052B8171E7A}" type="slidenum">
              <a:rPr lang="lv-LV" altLang="lv-LV" smtClean="0"/>
              <a:pPr/>
              <a:t>104</a:t>
            </a:fld>
            <a:endParaRPr lang="lv-LV" altLang="lv-LV"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bwMode="auto">
          <a:noFill/>
          <a:ln>
            <a:solidFill>
              <a:srgbClr val="000000"/>
            </a:solidFill>
            <a:miter lim="800000"/>
            <a:headEnd/>
            <a:tailEnd/>
          </a:ln>
        </p:spPr>
      </p:sp>
      <p:sp>
        <p:nvSpPr>
          <p:cNvPr id="2293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29380" name="Slide Number Placeholder 3"/>
          <p:cNvSpPr>
            <a:spLocks noGrp="1"/>
          </p:cNvSpPr>
          <p:nvPr>
            <p:ph type="sldNum" sz="quarter" idx="5"/>
          </p:nvPr>
        </p:nvSpPr>
        <p:spPr bwMode="auto">
          <a:noFill/>
          <a:ln>
            <a:miter lim="800000"/>
            <a:headEnd/>
            <a:tailEnd/>
          </a:ln>
        </p:spPr>
        <p:txBody>
          <a:bodyPr/>
          <a:lstStyle/>
          <a:p>
            <a:fld id="{BEB594FC-F040-40AA-914A-7A949D63AC48}" type="slidenum">
              <a:rPr lang="lv-LV" altLang="lv-LV" smtClean="0"/>
              <a:pPr/>
              <a:t>105</a:t>
            </a:fld>
            <a:endParaRPr lang="lv-LV" altLang="lv-LV"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p:spPr>
      </p:sp>
      <p:sp>
        <p:nvSpPr>
          <p:cNvPr id="156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56676" name="Slide Number Placeholder 3"/>
          <p:cNvSpPr>
            <a:spLocks noGrp="1"/>
          </p:cNvSpPr>
          <p:nvPr>
            <p:ph type="sldNum" sz="quarter" idx="5"/>
          </p:nvPr>
        </p:nvSpPr>
        <p:spPr bwMode="auto">
          <a:noFill/>
          <a:ln>
            <a:miter lim="800000"/>
            <a:headEnd/>
            <a:tailEnd/>
          </a:ln>
        </p:spPr>
        <p:txBody>
          <a:bodyPr/>
          <a:lstStyle/>
          <a:p>
            <a:fld id="{D99F8B5B-0D91-4814-8EF4-2AA420630EEF}" type="slidenum">
              <a:rPr lang="lv-LV" altLang="lv-LV" smtClean="0"/>
              <a:pPr/>
              <a:t>21</a:t>
            </a:fld>
            <a:endParaRPr lang="lv-LV" altLang="lv-LV"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bwMode="auto">
          <a:noFill/>
          <a:ln>
            <a:solidFill>
              <a:srgbClr val="000000"/>
            </a:solidFill>
            <a:miter lim="800000"/>
            <a:headEnd/>
            <a:tailEnd/>
          </a:ln>
        </p:spPr>
      </p:sp>
      <p:sp>
        <p:nvSpPr>
          <p:cNvPr id="2304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30404" name="Slide Number Placeholder 3"/>
          <p:cNvSpPr>
            <a:spLocks noGrp="1"/>
          </p:cNvSpPr>
          <p:nvPr>
            <p:ph type="sldNum" sz="quarter" idx="5"/>
          </p:nvPr>
        </p:nvSpPr>
        <p:spPr bwMode="auto">
          <a:noFill/>
          <a:ln>
            <a:miter lim="800000"/>
            <a:headEnd/>
            <a:tailEnd/>
          </a:ln>
        </p:spPr>
        <p:txBody>
          <a:bodyPr/>
          <a:lstStyle/>
          <a:p>
            <a:fld id="{13CEB1C4-3F50-4F9B-9796-79C2BBD38405}" type="slidenum">
              <a:rPr lang="lv-LV" altLang="lv-LV" smtClean="0"/>
              <a:pPr/>
              <a:t>106</a:t>
            </a:fld>
            <a:endParaRPr lang="lv-LV" altLang="lv-LV"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bwMode="auto">
          <a:noFill/>
          <a:ln>
            <a:solidFill>
              <a:srgbClr val="000000"/>
            </a:solidFill>
            <a:miter lim="800000"/>
            <a:headEnd/>
            <a:tailEnd/>
          </a:ln>
        </p:spPr>
      </p:sp>
      <p:sp>
        <p:nvSpPr>
          <p:cNvPr id="2314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31428" name="Slide Number Placeholder 3"/>
          <p:cNvSpPr>
            <a:spLocks noGrp="1"/>
          </p:cNvSpPr>
          <p:nvPr>
            <p:ph type="sldNum" sz="quarter" idx="5"/>
          </p:nvPr>
        </p:nvSpPr>
        <p:spPr bwMode="auto">
          <a:noFill/>
          <a:ln>
            <a:miter lim="800000"/>
            <a:headEnd/>
            <a:tailEnd/>
          </a:ln>
        </p:spPr>
        <p:txBody>
          <a:bodyPr/>
          <a:lstStyle/>
          <a:p>
            <a:fld id="{9FC61D27-03F5-448E-B5A9-BF70464E8D21}" type="slidenum">
              <a:rPr lang="lv-LV" altLang="lv-LV" smtClean="0"/>
              <a:pPr/>
              <a:t>107</a:t>
            </a:fld>
            <a:endParaRPr lang="lv-LV" altLang="lv-LV"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bwMode="auto">
          <a:noFill/>
          <a:ln>
            <a:solidFill>
              <a:srgbClr val="000000"/>
            </a:solidFill>
            <a:miter lim="800000"/>
            <a:headEnd/>
            <a:tailEnd/>
          </a:ln>
        </p:spPr>
      </p:sp>
      <p:sp>
        <p:nvSpPr>
          <p:cNvPr id="232451"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0.4-0.38</a:t>
            </a:r>
          </a:p>
        </p:txBody>
      </p:sp>
      <p:sp>
        <p:nvSpPr>
          <p:cNvPr id="232452" name="Slide Number Placeholder 3"/>
          <p:cNvSpPr>
            <a:spLocks noGrp="1"/>
          </p:cNvSpPr>
          <p:nvPr>
            <p:ph type="sldNum" sz="quarter" idx="5"/>
          </p:nvPr>
        </p:nvSpPr>
        <p:spPr bwMode="auto">
          <a:noFill/>
          <a:ln>
            <a:miter lim="800000"/>
            <a:headEnd/>
            <a:tailEnd/>
          </a:ln>
        </p:spPr>
        <p:txBody>
          <a:bodyPr/>
          <a:lstStyle/>
          <a:p>
            <a:fld id="{211FEC4A-55A5-4F71-9A11-5F6D621071EA}" type="slidenum">
              <a:rPr lang="lv-LV" altLang="lv-LV" smtClean="0"/>
              <a:pPr/>
              <a:t>108</a:t>
            </a:fld>
            <a:endParaRPr lang="lv-LV" altLang="lv-LV"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bwMode="auto">
          <a:noFill/>
          <a:ln>
            <a:solidFill>
              <a:srgbClr val="000000"/>
            </a:solidFill>
            <a:miter lim="800000"/>
            <a:headEnd/>
            <a:tailEnd/>
          </a:ln>
        </p:spPr>
      </p:sp>
      <p:sp>
        <p:nvSpPr>
          <p:cNvPr id="233475"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0.4-0.38</a:t>
            </a:r>
          </a:p>
        </p:txBody>
      </p:sp>
      <p:sp>
        <p:nvSpPr>
          <p:cNvPr id="233476" name="Slide Number Placeholder 3"/>
          <p:cNvSpPr>
            <a:spLocks noGrp="1"/>
          </p:cNvSpPr>
          <p:nvPr>
            <p:ph type="sldNum" sz="quarter" idx="5"/>
          </p:nvPr>
        </p:nvSpPr>
        <p:spPr bwMode="auto">
          <a:noFill/>
          <a:ln>
            <a:miter lim="800000"/>
            <a:headEnd/>
            <a:tailEnd/>
          </a:ln>
        </p:spPr>
        <p:txBody>
          <a:bodyPr/>
          <a:lstStyle/>
          <a:p>
            <a:fld id="{BBFD66FD-1CF5-4A8C-B5B5-130C752F7939}" type="slidenum">
              <a:rPr lang="lv-LV" altLang="lv-LV" smtClean="0"/>
              <a:pPr/>
              <a:t>109</a:t>
            </a:fld>
            <a:endParaRPr lang="lv-LV" altLang="lv-LV"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bwMode="auto">
          <a:noFill/>
          <a:ln>
            <a:solidFill>
              <a:srgbClr val="000000"/>
            </a:solidFill>
            <a:miter lim="800000"/>
            <a:headEnd/>
            <a:tailEnd/>
          </a:ln>
        </p:spPr>
      </p:sp>
      <p:sp>
        <p:nvSpPr>
          <p:cNvPr id="2344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34500" name="Slide Number Placeholder 3"/>
          <p:cNvSpPr>
            <a:spLocks noGrp="1"/>
          </p:cNvSpPr>
          <p:nvPr>
            <p:ph type="sldNum" sz="quarter" idx="5"/>
          </p:nvPr>
        </p:nvSpPr>
        <p:spPr bwMode="auto">
          <a:noFill/>
          <a:ln>
            <a:miter lim="800000"/>
            <a:headEnd/>
            <a:tailEnd/>
          </a:ln>
        </p:spPr>
        <p:txBody>
          <a:bodyPr/>
          <a:lstStyle/>
          <a:p>
            <a:fld id="{F392581F-9012-4E78-B84D-8858D7390AE8}" type="slidenum">
              <a:rPr lang="lv-LV" altLang="lv-LV" smtClean="0"/>
              <a:pPr/>
              <a:t>110</a:t>
            </a:fld>
            <a:endParaRPr lang="lv-LV" altLang="lv-LV"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bwMode="auto">
          <a:noFill/>
          <a:ln>
            <a:solidFill>
              <a:srgbClr val="000000"/>
            </a:solidFill>
            <a:miter lim="800000"/>
            <a:headEnd/>
            <a:tailEnd/>
          </a:ln>
        </p:spPr>
      </p:sp>
      <p:sp>
        <p:nvSpPr>
          <p:cNvPr id="235523"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0.92-0.95</a:t>
            </a:r>
          </a:p>
        </p:txBody>
      </p:sp>
      <p:sp>
        <p:nvSpPr>
          <p:cNvPr id="235524" name="Slide Number Placeholder 3"/>
          <p:cNvSpPr>
            <a:spLocks noGrp="1"/>
          </p:cNvSpPr>
          <p:nvPr>
            <p:ph type="sldNum" sz="quarter" idx="5"/>
          </p:nvPr>
        </p:nvSpPr>
        <p:spPr bwMode="auto">
          <a:noFill/>
          <a:ln>
            <a:miter lim="800000"/>
            <a:headEnd/>
            <a:tailEnd/>
          </a:ln>
        </p:spPr>
        <p:txBody>
          <a:bodyPr/>
          <a:lstStyle/>
          <a:p>
            <a:fld id="{60AB7B1F-3FD5-4C53-A7A9-FAC433ADA4A1}" type="slidenum">
              <a:rPr lang="lv-LV" altLang="lv-LV" smtClean="0"/>
              <a:pPr/>
              <a:t>111</a:t>
            </a:fld>
            <a:endParaRPr lang="lv-LV" altLang="lv-LV"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Slide Image Placeholder 1"/>
          <p:cNvSpPr>
            <a:spLocks noGrp="1" noRot="1" noChangeAspect="1" noTextEdit="1"/>
          </p:cNvSpPr>
          <p:nvPr>
            <p:ph type="sldImg"/>
          </p:nvPr>
        </p:nvSpPr>
        <p:spPr bwMode="auto">
          <a:noFill/>
          <a:ln>
            <a:solidFill>
              <a:srgbClr val="000000"/>
            </a:solidFill>
            <a:miter lim="800000"/>
            <a:headEnd/>
            <a:tailEnd/>
          </a:ln>
        </p:spPr>
      </p:sp>
      <p:sp>
        <p:nvSpPr>
          <p:cNvPr id="236547"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0.92-0.95</a:t>
            </a:r>
          </a:p>
        </p:txBody>
      </p:sp>
      <p:sp>
        <p:nvSpPr>
          <p:cNvPr id="236548" name="Slide Number Placeholder 3"/>
          <p:cNvSpPr>
            <a:spLocks noGrp="1"/>
          </p:cNvSpPr>
          <p:nvPr>
            <p:ph type="sldNum" sz="quarter" idx="5"/>
          </p:nvPr>
        </p:nvSpPr>
        <p:spPr bwMode="auto">
          <a:noFill/>
          <a:ln>
            <a:miter lim="800000"/>
            <a:headEnd/>
            <a:tailEnd/>
          </a:ln>
        </p:spPr>
        <p:txBody>
          <a:bodyPr/>
          <a:lstStyle/>
          <a:p>
            <a:fld id="{3D4A517B-ECF9-45DA-8354-CF8EF719E2DA}" type="slidenum">
              <a:rPr lang="lv-LV" altLang="lv-LV" smtClean="0"/>
              <a:pPr/>
              <a:t>112</a:t>
            </a:fld>
            <a:endParaRPr lang="lv-LV" altLang="lv-LV"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bwMode="auto">
          <a:noFill/>
          <a:ln>
            <a:solidFill>
              <a:srgbClr val="000000"/>
            </a:solidFill>
            <a:miter lim="800000"/>
            <a:headEnd/>
            <a:tailEnd/>
          </a:ln>
        </p:spPr>
      </p:sp>
      <p:sp>
        <p:nvSpPr>
          <p:cNvPr id="237571"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a:t>
            </a:r>
          </a:p>
        </p:txBody>
      </p:sp>
      <p:sp>
        <p:nvSpPr>
          <p:cNvPr id="237572" name="Slide Number Placeholder 3"/>
          <p:cNvSpPr>
            <a:spLocks noGrp="1"/>
          </p:cNvSpPr>
          <p:nvPr>
            <p:ph type="sldNum" sz="quarter" idx="5"/>
          </p:nvPr>
        </p:nvSpPr>
        <p:spPr bwMode="auto">
          <a:noFill/>
          <a:ln>
            <a:miter lim="800000"/>
            <a:headEnd/>
            <a:tailEnd/>
          </a:ln>
        </p:spPr>
        <p:txBody>
          <a:bodyPr/>
          <a:lstStyle/>
          <a:p>
            <a:fld id="{ECFFD1A0-2535-422F-981E-BD4F377B1ADE}" type="slidenum">
              <a:rPr lang="lv-LV" altLang="lv-LV" smtClean="0"/>
              <a:pPr/>
              <a:t>113</a:t>
            </a:fld>
            <a:endParaRPr lang="lv-LV" altLang="lv-LV"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Slide Image Placeholder 1"/>
          <p:cNvSpPr>
            <a:spLocks noGrp="1" noRot="1" noChangeAspect="1" noTextEdit="1"/>
          </p:cNvSpPr>
          <p:nvPr>
            <p:ph type="sldImg"/>
          </p:nvPr>
        </p:nvSpPr>
        <p:spPr bwMode="auto">
          <a:noFill/>
          <a:ln>
            <a:solidFill>
              <a:srgbClr val="000000"/>
            </a:solidFill>
            <a:miter lim="800000"/>
            <a:headEnd/>
            <a:tailEnd/>
          </a:ln>
        </p:spPr>
      </p:sp>
      <p:sp>
        <p:nvSpPr>
          <p:cNvPr id="238595"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a:t>
            </a:r>
          </a:p>
        </p:txBody>
      </p:sp>
      <p:sp>
        <p:nvSpPr>
          <p:cNvPr id="238596" name="Slide Number Placeholder 3"/>
          <p:cNvSpPr>
            <a:spLocks noGrp="1"/>
          </p:cNvSpPr>
          <p:nvPr>
            <p:ph type="sldNum" sz="quarter" idx="5"/>
          </p:nvPr>
        </p:nvSpPr>
        <p:spPr bwMode="auto">
          <a:noFill/>
          <a:ln>
            <a:miter lim="800000"/>
            <a:headEnd/>
            <a:tailEnd/>
          </a:ln>
        </p:spPr>
        <p:txBody>
          <a:bodyPr/>
          <a:lstStyle/>
          <a:p>
            <a:fld id="{CE22F2FF-B0FE-462C-890E-9C9077F4EFD0}" type="slidenum">
              <a:rPr lang="lv-LV" altLang="lv-LV" smtClean="0"/>
              <a:pPr/>
              <a:t>114</a:t>
            </a:fld>
            <a:endParaRPr lang="lv-LV" altLang="lv-LV"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bwMode="auto">
          <a:noFill/>
          <a:ln>
            <a:solidFill>
              <a:srgbClr val="000000"/>
            </a:solidFill>
            <a:miter lim="800000"/>
            <a:headEnd/>
            <a:tailEnd/>
          </a:ln>
        </p:spPr>
      </p:sp>
      <p:sp>
        <p:nvSpPr>
          <p:cNvPr id="239619"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0.61-0.57</a:t>
            </a:r>
          </a:p>
        </p:txBody>
      </p:sp>
      <p:sp>
        <p:nvSpPr>
          <p:cNvPr id="239620" name="Slide Number Placeholder 3"/>
          <p:cNvSpPr>
            <a:spLocks noGrp="1"/>
          </p:cNvSpPr>
          <p:nvPr>
            <p:ph type="sldNum" sz="quarter" idx="5"/>
          </p:nvPr>
        </p:nvSpPr>
        <p:spPr bwMode="auto">
          <a:noFill/>
          <a:ln>
            <a:miter lim="800000"/>
            <a:headEnd/>
            <a:tailEnd/>
          </a:ln>
        </p:spPr>
        <p:txBody>
          <a:bodyPr/>
          <a:lstStyle/>
          <a:p>
            <a:fld id="{B636D5A9-7542-47E0-81F9-A0E3CD985AB0}" type="slidenum">
              <a:rPr lang="lv-LV" altLang="lv-LV" smtClean="0"/>
              <a:pPr/>
              <a:t>115</a:t>
            </a:fld>
            <a:endParaRPr lang="lv-LV" altLang="lv-LV"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p:spPr>
      </p:sp>
      <p:sp>
        <p:nvSpPr>
          <p:cNvPr id="157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157700" name="Slide Number Placeholder 3"/>
          <p:cNvSpPr>
            <a:spLocks noGrp="1"/>
          </p:cNvSpPr>
          <p:nvPr>
            <p:ph type="sldNum" sz="quarter" idx="5"/>
          </p:nvPr>
        </p:nvSpPr>
        <p:spPr bwMode="auto">
          <a:noFill/>
          <a:ln>
            <a:miter lim="800000"/>
            <a:headEnd/>
            <a:tailEnd/>
          </a:ln>
        </p:spPr>
        <p:txBody>
          <a:bodyPr/>
          <a:lstStyle/>
          <a:p>
            <a:fld id="{2D69D3AD-F46F-4DD4-BF6F-086CC2248BD1}" type="slidenum">
              <a:rPr lang="lv-LV" altLang="lv-LV" smtClean="0"/>
              <a:pPr/>
              <a:t>22</a:t>
            </a:fld>
            <a:endParaRPr lang="lv-LV" altLang="lv-LV"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bwMode="auto">
          <a:noFill/>
          <a:ln>
            <a:solidFill>
              <a:srgbClr val="000000"/>
            </a:solidFill>
            <a:miter lim="800000"/>
            <a:headEnd/>
            <a:tailEnd/>
          </a:ln>
        </p:spPr>
      </p:sp>
      <p:sp>
        <p:nvSpPr>
          <p:cNvPr id="240643"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0.61-0.57</a:t>
            </a:r>
          </a:p>
        </p:txBody>
      </p:sp>
      <p:sp>
        <p:nvSpPr>
          <p:cNvPr id="240644" name="Slide Number Placeholder 3"/>
          <p:cNvSpPr>
            <a:spLocks noGrp="1"/>
          </p:cNvSpPr>
          <p:nvPr>
            <p:ph type="sldNum" sz="quarter" idx="5"/>
          </p:nvPr>
        </p:nvSpPr>
        <p:spPr bwMode="auto">
          <a:noFill/>
          <a:ln>
            <a:miter lim="800000"/>
            <a:headEnd/>
            <a:tailEnd/>
          </a:ln>
        </p:spPr>
        <p:txBody>
          <a:bodyPr/>
          <a:lstStyle/>
          <a:p>
            <a:fld id="{BC82DE47-DEC1-466B-8513-DE935082911A}" type="slidenum">
              <a:rPr lang="lv-LV" altLang="lv-LV" smtClean="0"/>
              <a:pPr/>
              <a:t>116</a:t>
            </a:fld>
            <a:endParaRPr lang="lv-LV" altLang="lv-LV"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bwMode="auto">
          <a:noFill/>
          <a:ln>
            <a:solidFill>
              <a:srgbClr val="000000"/>
            </a:solidFill>
            <a:miter lim="800000"/>
            <a:headEnd/>
            <a:tailEnd/>
          </a:ln>
        </p:spPr>
      </p:sp>
      <p:sp>
        <p:nvSpPr>
          <p:cNvPr id="241667"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0.69-0.65</a:t>
            </a:r>
          </a:p>
        </p:txBody>
      </p:sp>
      <p:sp>
        <p:nvSpPr>
          <p:cNvPr id="241668" name="Slide Number Placeholder 3"/>
          <p:cNvSpPr>
            <a:spLocks noGrp="1"/>
          </p:cNvSpPr>
          <p:nvPr>
            <p:ph type="sldNum" sz="quarter" idx="5"/>
          </p:nvPr>
        </p:nvSpPr>
        <p:spPr bwMode="auto">
          <a:noFill/>
          <a:ln>
            <a:miter lim="800000"/>
            <a:headEnd/>
            <a:tailEnd/>
          </a:ln>
        </p:spPr>
        <p:txBody>
          <a:bodyPr/>
          <a:lstStyle/>
          <a:p>
            <a:fld id="{30624DB7-2C98-4376-9B27-59010EEFFC09}" type="slidenum">
              <a:rPr lang="lv-LV" altLang="lv-LV" smtClean="0"/>
              <a:pPr/>
              <a:t>117</a:t>
            </a:fld>
            <a:endParaRPr lang="lv-LV" altLang="lv-LV"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bwMode="auto">
          <a:noFill/>
          <a:ln>
            <a:solidFill>
              <a:srgbClr val="000000"/>
            </a:solidFill>
            <a:miter lim="800000"/>
            <a:headEnd/>
            <a:tailEnd/>
          </a:ln>
        </p:spPr>
      </p:sp>
      <p:sp>
        <p:nvSpPr>
          <p:cNvPr id="242691"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0.69-0.65</a:t>
            </a:r>
          </a:p>
        </p:txBody>
      </p:sp>
      <p:sp>
        <p:nvSpPr>
          <p:cNvPr id="242692" name="Slide Number Placeholder 3"/>
          <p:cNvSpPr>
            <a:spLocks noGrp="1"/>
          </p:cNvSpPr>
          <p:nvPr>
            <p:ph type="sldNum" sz="quarter" idx="5"/>
          </p:nvPr>
        </p:nvSpPr>
        <p:spPr bwMode="auto">
          <a:noFill/>
          <a:ln>
            <a:miter lim="800000"/>
            <a:headEnd/>
            <a:tailEnd/>
          </a:ln>
        </p:spPr>
        <p:txBody>
          <a:bodyPr/>
          <a:lstStyle/>
          <a:p>
            <a:fld id="{94CEF427-29AA-496C-9057-CB30E9B8EDF5}" type="slidenum">
              <a:rPr lang="lv-LV" altLang="lv-LV" smtClean="0"/>
              <a:pPr/>
              <a:t>118</a:t>
            </a:fld>
            <a:endParaRPr lang="lv-LV" altLang="lv-LV"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bwMode="auto">
          <a:noFill/>
          <a:ln>
            <a:solidFill>
              <a:srgbClr val="000000"/>
            </a:solidFill>
            <a:miter lim="800000"/>
            <a:headEnd/>
            <a:tailEnd/>
          </a:ln>
        </p:spPr>
      </p:sp>
      <p:sp>
        <p:nvSpPr>
          <p:cNvPr id="2437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43716" name="Slide Number Placeholder 3"/>
          <p:cNvSpPr>
            <a:spLocks noGrp="1"/>
          </p:cNvSpPr>
          <p:nvPr>
            <p:ph type="sldNum" sz="quarter" idx="5"/>
          </p:nvPr>
        </p:nvSpPr>
        <p:spPr bwMode="auto">
          <a:noFill/>
          <a:ln>
            <a:miter lim="800000"/>
            <a:headEnd/>
            <a:tailEnd/>
          </a:ln>
        </p:spPr>
        <p:txBody>
          <a:bodyPr/>
          <a:lstStyle/>
          <a:p>
            <a:fld id="{4A5E8DC3-8549-4DB7-833D-3A39940C4D24}" type="slidenum">
              <a:rPr lang="lv-LV" altLang="lv-LV" smtClean="0"/>
              <a:pPr/>
              <a:t>119</a:t>
            </a:fld>
            <a:endParaRPr lang="lv-LV" altLang="lv-LV"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bwMode="auto">
          <a:noFill/>
          <a:ln>
            <a:solidFill>
              <a:srgbClr val="000000"/>
            </a:solidFill>
            <a:miter lim="800000"/>
            <a:headEnd/>
            <a:tailEnd/>
          </a:ln>
        </p:spPr>
      </p:sp>
      <p:sp>
        <p:nvSpPr>
          <p:cNvPr id="244739"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0.35-0.27</a:t>
            </a:r>
          </a:p>
        </p:txBody>
      </p:sp>
      <p:sp>
        <p:nvSpPr>
          <p:cNvPr id="244740" name="Slide Number Placeholder 3"/>
          <p:cNvSpPr>
            <a:spLocks noGrp="1"/>
          </p:cNvSpPr>
          <p:nvPr>
            <p:ph type="sldNum" sz="quarter" idx="5"/>
          </p:nvPr>
        </p:nvSpPr>
        <p:spPr bwMode="auto">
          <a:noFill/>
          <a:ln>
            <a:miter lim="800000"/>
            <a:headEnd/>
            <a:tailEnd/>
          </a:ln>
        </p:spPr>
        <p:txBody>
          <a:bodyPr/>
          <a:lstStyle/>
          <a:p>
            <a:fld id="{3DFF4FDC-DAB3-4C7F-BE0F-4410F30E87BA}" type="slidenum">
              <a:rPr lang="lv-LV" altLang="lv-LV" smtClean="0"/>
              <a:pPr/>
              <a:t>120</a:t>
            </a:fld>
            <a:endParaRPr lang="lv-LV" altLang="lv-LV"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bwMode="auto">
          <a:noFill/>
          <a:ln>
            <a:solidFill>
              <a:srgbClr val="000000"/>
            </a:solidFill>
            <a:miter lim="800000"/>
            <a:headEnd/>
            <a:tailEnd/>
          </a:ln>
        </p:spPr>
      </p:sp>
      <p:sp>
        <p:nvSpPr>
          <p:cNvPr id="245763"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0.35-0.27</a:t>
            </a:r>
          </a:p>
        </p:txBody>
      </p:sp>
      <p:sp>
        <p:nvSpPr>
          <p:cNvPr id="245764" name="Slide Number Placeholder 3"/>
          <p:cNvSpPr>
            <a:spLocks noGrp="1"/>
          </p:cNvSpPr>
          <p:nvPr>
            <p:ph type="sldNum" sz="quarter" idx="5"/>
          </p:nvPr>
        </p:nvSpPr>
        <p:spPr bwMode="auto">
          <a:noFill/>
          <a:ln>
            <a:miter lim="800000"/>
            <a:headEnd/>
            <a:tailEnd/>
          </a:ln>
        </p:spPr>
        <p:txBody>
          <a:bodyPr/>
          <a:lstStyle/>
          <a:p>
            <a:fld id="{BA98F4CF-93EF-4D91-A525-4E98DF5158C5}" type="slidenum">
              <a:rPr lang="lv-LV" altLang="lv-LV" smtClean="0"/>
              <a:pPr/>
              <a:t>121</a:t>
            </a:fld>
            <a:endParaRPr lang="lv-LV" altLang="lv-LV"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bwMode="auto">
          <a:noFill/>
          <a:ln>
            <a:solidFill>
              <a:srgbClr val="000000"/>
            </a:solidFill>
            <a:miter lim="800000"/>
            <a:headEnd/>
            <a:tailEnd/>
          </a:ln>
        </p:spPr>
      </p:sp>
      <p:sp>
        <p:nvSpPr>
          <p:cNvPr id="246787"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Par 0.1 zemāks</a:t>
            </a:r>
          </a:p>
          <a:p>
            <a:r>
              <a:rPr lang="lv-LV" altLang="lv-LV" smtClean="0"/>
              <a:t>Pieaug nulles</a:t>
            </a:r>
          </a:p>
        </p:txBody>
      </p:sp>
      <p:sp>
        <p:nvSpPr>
          <p:cNvPr id="246788" name="Slide Number Placeholder 3"/>
          <p:cNvSpPr>
            <a:spLocks noGrp="1"/>
          </p:cNvSpPr>
          <p:nvPr>
            <p:ph type="sldNum" sz="quarter" idx="5"/>
          </p:nvPr>
        </p:nvSpPr>
        <p:spPr bwMode="auto">
          <a:noFill/>
          <a:ln>
            <a:miter lim="800000"/>
            <a:headEnd/>
            <a:tailEnd/>
          </a:ln>
        </p:spPr>
        <p:txBody>
          <a:bodyPr/>
          <a:lstStyle/>
          <a:p>
            <a:fld id="{FEA96E99-96C9-4CBB-B20D-D0F75118EB1E}" type="slidenum">
              <a:rPr lang="lv-LV" altLang="lv-LV" smtClean="0"/>
              <a:pPr/>
              <a:t>122</a:t>
            </a:fld>
            <a:endParaRPr lang="lv-LV" altLang="lv-LV"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bwMode="auto">
          <a:noFill/>
          <a:ln>
            <a:solidFill>
              <a:srgbClr val="000000"/>
            </a:solidFill>
            <a:miter lim="800000"/>
            <a:headEnd/>
            <a:tailEnd/>
          </a:ln>
        </p:spPr>
      </p:sp>
      <p:sp>
        <p:nvSpPr>
          <p:cNvPr id="247811" name="Notes Placeholder 2"/>
          <p:cNvSpPr>
            <a:spLocks noGrp="1"/>
          </p:cNvSpPr>
          <p:nvPr>
            <p:ph type="body" idx="1"/>
          </p:nvPr>
        </p:nvSpPr>
        <p:spPr bwMode="auto">
          <a:noFill/>
        </p:spPr>
        <p:txBody>
          <a:bodyPr wrap="square" numCol="1" anchor="t" anchorCtr="0" compatLnSpc="1">
            <a:prstTxWarp prst="textNoShape">
              <a:avLst/>
            </a:prstTxWarp>
          </a:bodyPr>
          <a:lstStyle/>
          <a:p>
            <a:r>
              <a:rPr lang="lv-LV" altLang="lv-LV" smtClean="0"/>
              <a:t>Par 0.1 zemāks</a:t>
            </a:r>
          </a:p>
          <a:p>
            <a:r>
              <a:rPr lang="lv-LV" altLang="lv-LV" smtClean="0"/>
              <a:t>Pieaug nulles</a:t>
            </a:r>
          </a:p>
        </p:txBody>
      </p:sp>
      <p:sp>
        <p:nvSpPr>
          <p:cNvPr id="247812" name="Slide Number Placeholder 3"/>
          <p:cNvSpPr>
            <a:spLocks noGrp="1"/>
          </p:cNvSpPr>
          <p:nvPr>
            <p:ph type="sldNum" sz="quarter" idx="5"/>
          </p:nvPr>
        </p:nvSpPr>
        <p:spPr bwMode="auto">
          <a:noFill/>
          <a:ln>
            <a:miter lim="800000"/>
            <a:headEnd/>
            <a:tailEnd/>
          </a:ln>
        </p:spPr>
        <p:txBody>
          <a:bodyPr/>
          <a:lstStyle/>
          <a:p>
            <a:fld id="{B2AEE8D6-2509-4D33-B2B7-E975F982EB14}" type="slidenum">
              <a:rPr lang="lv-LV" altLang="lv-LV" smtClean="0"/>
              <a:pPr/>
              <a:t>123</a:t>
            </a:fld>
            <a:endParaRPr lang="lv-LV" altLang="lv-LV"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noTextEdit="1"/>
          </p:cNvSpPr>
          <p:nvPr>
            <p:ph type="sldImg"/>
          </p:nvPr>
        </p:nvSpPr>
        <p:spPr bwMode="auto">
          <a:noFill/>
          <a:ln>
            <a:solidFill>
              <a:srgbClr val="000000"/>
            </a:solidFill>
            <a:miter lim="800000"/>
            <a:headEnd/>
            <a:tailEnd/>
          </a:ln>
        </p:spPr>
      </p:sp>
      <p:sp>
        <p:nvSpPr>
          <p:cNvPr id="2498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49860" name="Slide Number Placeholder 3"/>
          <p:cNvSpPr>
            <a:spLocks noGrp="1"/>
          </p:cNvSpPr>
          <p:nvPr>
            <p:ph type="sldNum" sz="quarter" idx="5"/>
          </p:nvPr>
        </p:nvSpPr>
        <p:spPr bwMode="auto">
          <a:noFill/>
          <a:ln>
            <a:miter lim="800000"/>
            <a:headEnd/>
            <a:tailEnd/>
          </a:ln>
        </p:spPr>
        <p:txBody>
          <a:bodyPr/>
          <a:lstStyle/>
          <a:p>
            <a:fld id="{2AD4C278-30C8-47C1-B9BB-1271F326655E}" type="slidenum">
              <a:rPr lang="lv-LV" altLang="lv-LV" smtClean="0"/>
              <a:pPr/>
              <a:t>124</a:t>
            </a:fld>
            <a:endParaRPr lang="lv-LV" altLang="lv-LV"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p:cNvSpPr>
            <a:spLocks noGrp="1" noRot="1" noChangeAspect="1" noTextEdit="1"/>
          </p:cNvSpPr>
          <p:nvPr>
            <p:ph type="sldImg"/>
          </p:nvPr>
        </p:nvSpPr>
        <p:spPr bwMode="auto">
          <a:noFill/>
          <a:ln>
            <a:solidFill>
              <a:srgbClr val="000000"/>
            </a:solidFill>
            <a:miter lim="800000"/>
            <a:headEnd/>
            <a:tailEnd/>
          </a:ln>
        </p:spPr>
      </p:sp>
      <p:sp>
        <p:nvSpPr>
          <p:cNvPr id="2508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lv-LV" altLang="lv-LV" smtClean="0"/>
          </a:p>
        </p:txBody>
      </p:sp>
      <p:sp>
        <p:nvSpPr>
          <p:cNvPr id="250884" name="Slide Number Placeholder 3"/>
          <p:cNvSpPr>
            <a:spLocks noGrp="1"/>
          </p:cNvSpPr>
          <p:nvPr>
            <p:ph type="sldNum" sz="quarter" idx="5"/>
          </p:nvPr>
        </p:nvSpPr>
        <p:spPr bwMode="auto">
          <a:noFill/>
          <a:ln>
            <a:miter lim="800000"/>
            <a:headEnd/>
            <a:tailEnd/>
          </a:ln>
        </p:spPr>
        <p:txBody>
          <a:bodyPr/>
          <a:lstStyle/>
          <a:p>
            <a:fld id="{42C81374-A26D-4F45-A495-CA0C2CD8A0EE}" type="slidenum">
              <a:rPr lang="lv-LV" altLang="lv-LV" smtClean="0"/>
              <a:pPr/>
              <a:t>125</a:t>
            </a:fld>
            <a:endParaRPr lang="lv-LV" altLang="lv-LV"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6"/>
          <p:cNvPicPr>
            <a:picLocks noChangeAspect="1"/>
          </p:cNvPicPr>
          <p:nvPr userDrawn="1"/>
        </p:nvPicPr>
        <p:blipFill>
          <a:blip r:embed="rId2" cstate="print"/>
          <a:srcRect/>
          <a:stretch>
            <a:fillRect/>
          </a:stretch>
        </p:blipFill>
        <p:spPr bwMode="auto">
          <a:xfrm>
            <a:off x="2682875" y="0"/>
            <a:ext cx="3778250" cy="4165600"/>
          </a:xfrm>
          <a:prstGeom prst="rect">
            <a:avLst/>
          </a:prstGeom>
          <a:noFill/>
          <a:ln w="9525">
            <a:noFill/>
            <a:miter lim="800000"/>
            <a:headEnd/>
            <a:tailEnd/>
          </a:ln>
        </p:spPr>
      </p:pic>
      <p:pic>
        <p:nvPicPr>
          <p:cNvPr id="6" name="Picture 7"/>
          <p:cNvPicPr>
            <a:picLocks noChangeAspect="1"/>
          </p:cNvPicPr>
          <p:nvPr userDrawn="1"/>
        </p:nvPicPr>
        <p:blipFill>
          <a:blip r:embed="rId3" cstate="print"/>
          <a:srcRect/>
          <a:stretch>
            <a:fillRect/>
          </a:stretch>
        </p:blipFill>
        <p:spPr bwMode="auto">
          <a:xfrm>
            <a:off x="0" y="6621463"/>
            <a:ext cx="9144000" cy="246062"/>
          </a:xfrm>
          <a:prstGeom prst="rect">
            <a:avLst/>
          </a:prstGeom>
          <a:noFill/>
          <a:ln w="9525">
            <a:noFill/>
            <a:miter lim="800000"/>
            <a:headEnd/>
            <a:tailEnd/>
          </a:ln>
        </p:spPr>
      </p:pic>
      <p:sp>
        <p:nvSpPr>
          <p:cNvPr id="7" name="Title 1"/>
          <p:cNvSpPr txBox="1">
            <a:spLocks/>
          </p:cNvSpPr>
          <p:nvPr userDrawn="1"/>
        </p:nvSpPr>
        <p:spPr>
          <a:xfrm>
            <a:off x="685800" y="4724400"/>
            <a:ext cx="7772400" cy="1036638"/>
          </a:xfrm>
          <a:prstGeom prst="rect">
            <a:avLst/>
          </a:prstGeom>
        </p:spPr>
        <p:txBody>
          <a:bodyPr lIns="93957" tIns="46979" rIns="93957" bIns="46979">
            <a:normAutofit/>
          </a:bodyPr>
          <a:lstStyle>
            <a:lvl1pPr algn="l" defTabSz="939575" rtl="0" eaLnBrk="1" latinLnBrk="0" hangingPunct="1">
              <a:spcBef>
                <a:spcPct val="0"/>
              </a:spcBef>
              <a:buNone/>
              <a:defRPr sz="2400" kern="1200">
                <a:solidFill>
                  <a:schemeClr val="tx1"/>
                </a:solidFill>
                <a:latin typeface="Times New Roman" panose="02020603050405020304" pitchFamily="18" charset="0"/>
                <a:ea typeface="+mj-ea"/>
                <a:cs typeface="Times New Roman" panose="02020603050405020304" pitchFamily="18" charset="0"/>
              </a:defRPr>
            </a:lvl1pPr>
          </a:lstStyle>
          <a:p>
            <a:pPr algn="ctr" fontAlgn="auto">
              <a:spcAft>
                <a:spcPts val="0"/>
              </a:spcAft>
              <a:defRPr/>
            </a:pPr>
            <a:endParaRPr lang="lv-LV" sz="1400" dirty="0">
              <a:latin typeface="Verdana" panose="020B0604030504040204" pitchFamily="34" charset="0"/>
              <a:ea typeface="Verdana" panose="020B0604030504040204" pitchFamily="34" charset="0"/>
              <a:cs typeface="Verdana" panose="020B0604030504040204" pitchFamily="34" charset="0"/>
            </a:endParaRPr>
          </a:p>
        </p:txBody>
      </p:sp>
      <p:sp>
        <p:nvSpPr>
          <p:cNvPr id="9" name="Title 1"/>
          <p:cNvSpPr>
            <a:spLocks noGrp="1"/>
          </p:cNvSpPr>
          <p:nvPr>
            <p:ph type="title"/>
          </p:nvPr>
        </p:nvSpPr>
        <p:spPr>
          <a:xfrm>
            <a:off x="685800" y="3505200"/>
            <a:ext cx="7772400" cy="960442"/>
          </a:xfrm>
        </p:spPr>
        <p:txBody>
          <a:bodyPr anchor="t">
            <a:normAutofit/>
          </a:bodyPr>
          <a:lstStyle>
            <a:lvl1pPr algn="ctr">
              <a:defRPr sz="3200" b="1" baseline="0">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18" name="Text Placeholder 17"/>
          <p:cNvSpPr>
            <a:spLocks noGrp="1"/>
          </p:cNvSpPr>
          <p:nvPr>
            <p:ph type="body" sz="quarter" idx="10"/>
          </p:nvPr>
        </p:nvSpPr>
        <p:spPr>
          <a:xfrm>
            <a:off x="685800" y="4724400"/>
            <a:ext cx="7772400" cy="914400"/>
          </a:xfrm>
        </p:spPr>
        <p:txBody>
          <a:bodyPr>
            <a:normAutofit/>
          </a:bodyPr>
          <a:lstStyle>
            <a:lvl1pPr marL="0" indent="0" algn="ctr">
              <a:buNone/>
              <a:defRPr sz="14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20" name="Text Placeholder 19"/>
          <p:cNvSpPr>
            <a:spLocks noGrp="1"/>
          </p:cNvSpPr>
          <p:nvPr>
            <p:ph type="body" sz="quarter" idx="11"/>
          </p:nvPr>
        </p:nvSpPr>
        <p:spPr>
          <a:xfrm>
            <a:off x="685800" y="5761038"/>
            <a:ext cx="7772400" cy="639762"/>
          </a:xfrm>
        </p:spPr>
        <p:txBody>
          <a:bodyPr>
            <a:normAutofit/>
          </a:bodyPr>
          <a:lstStyle>
            <a:lvl1pPr marL="0" indent="0" algn="ctr">
              <a:buNone/>
              <a:defRPr sz="140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6" name="Picture 6"/>
          <p:cNvPicPr>
            <a:picLocks noChangeAspect="1"/>
          </p:cNvPicPr>
          <p:nvPr userDrawn="1"/>
        </p:nvPicPr>
        <p:blipFill>
          <a:blip r:embed="rId2" cstate="print"/>
          <a:srcRect/>
          <a:stretch>
            <a:fillRect/>
          </a:stretch>
        </p:blipFill>
        <p:spPr bwMode="auto">
          <a:xfrm>
            <a:off x="296863" y="0"/>
            <a:ext cx="1760537" cy="1957388"/>
          </a:xfrm>
          <a:prstGeom prst="rect">
            <a:avLst/>
          </a:prstGeom>
          <a:noFill/>
          <a:ln w="9525">
            <a:noFill/>
            <a:miter lim="800000"/>
            <a:headEnd/>
            <a:tailEnd/>
          </a:ln>
        </p:spPr>
      </p:pic>
      <p:sp>
        <p:nvSpPr>
          <p:cNvPr id="2" name="Title 1"/>
          <p:cNvSpPr>
            <a:spLocks noGrp="1"/>
          </p:cNvSpPr>
          <p:nvPr>
            <p:ph type="title"/>
          </p:nvPr>
        </p:nvSpPr>
        <p:spPr>
          <a:xfrm>
            <a:off x="2590800" y="381000"/>
            <a:ext cx="6096000" cy="1036642"/>
          </a:xfrm>
        </p:spPr>
        <p:txBody>
          <a:bodyPr anchor="t">
            <a:normAutofit/>
          </a:bodyPr>
          <a:lstStyle>
            <a:lvl1pPr algn="l">
              <a:defRPr sz="2400" b="1">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590800" y="1752600"/>
            <a:ext cx="6096000" cy="4373573"/>
          </a:xfrm>
        </p:spPr>
        <p:txBody>
          <a:bodyPr>
            <a:normAutofit/>
          </a:bodyPr>
          <a:lstStyle>
            <a:lvl1pPr marL="0" indent="0">
              <a:buNone/>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Times New Roman" panose="02020603050405020304" pitchFamily="18" charset="0"/>
                <a:cs typeface="Times New Roman" panose="02020603050405020304" pitchFamily="18" charset="0"/>
              </a:defRPr>
            </a:lvl2pPr>
            <a:lvl3pPr>
              <a:defRPr sz="2000">
                <a:latin typeface="Times New Roman" panose="02020603050405020304" pitchFamily="18" charset="0"/>
                <a:cs typeface="Times New Roman" panose="02020603050405020304" pitchFamily="18" charset="0"/>
              </a:defRPr>
            </a:lvl3pPr>
            <a:lvl4pPr>
              <a:defRPr sz="2000">
                <a:latin typeface="Times New Roman" panose="02020603050405020304" pitchFamily="18" charset="0"/>
                <a:cs typeface="Times New Roman" panose="02020603050405020304" pitchFamily="18" charset="0"/>
              </a:defRPr>
            </a:lvl4pPr>
            <a:lvl5pPr>
              <a:defRPr sz="2000">
                <a:latin typeface="Times New Roman" panose="02020603050405020304" pitchFamily="18" charset="0"/>
                <a:cs typeface="Times New Roman" panose="02020603050405020304" pitchFamily="18" charset="0"/>
              </a:defRPr>
            </a:lvl5pPr>
          </a:lstStyle>
          <a:p>
            <a:pPr lvl="0"/>
            <a:r>
              <a:rPr lang="en-US" smtClean="0"/>
              <a:t>Click to edit Master text styles</a:t>
            </a:r>
          </a:p>
        </p:txBody>
      </p:sp>
      <p:sp>
        <p:nvSpPr>
          <p:cNvPr id="24"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25"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7" name="Slide Number Placeholder 22"/>
          <p:cNvSpPr>
            <a:spLocks noGrp="1"/>
          </p:cNvSpPr>
          <p:nvPr>
            <p:ph type="sldNum" sz="quarter" idx="13"/>
          </p:nvPr>
        </p:nvSpPr>
        <p:spPr>
          <a:xfrm>
            <a:off x="8534400" y="6324600"/>
            <a:ext cx="304800" cy="304800"/>
          </a:xfrm>
        </p:spPr>
        <p:txBody>
          <a:bodyPr/>
          <a:lstStyle>
            <a:lvl1pPr>
              <a:defRPr sz="1000">
                <a:latin typeface="Verdana" pitchFamily="34" charset="0"/>
              </a:defRPr>
            </a:lvl1pPr>
          </a:lstStyle>
          <a:p>
            <a:pPr>
              <a:defRPr/>
            </a:pPr>
            <a:fld id="{D5843837-09F0-4A6E-BF31-FF40AAE2E639}" type="slidenum">
              <a:rPr lang="en-US" altLang="lv-LV"/>
              <a:pPr>
                <a:defRPr/>
              </a:pPr>
              <a:t>‹#›</a:t>
            </a:fld>
            <a:endParaRPr lang="en-US" altLang="lv-L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6" name="Picture 6"/>
          <p:cNvPicPr>
            <a:picLocks noChangeAspect="1"/>
          </p:cNvPicPr>
          <p:nvPr userDrawn="1"/>
        </p:nvPicPr>
        <p:blipFill>
          <a:blip r:embed="rId2" cstate="print"/>
          <a:srcRect/>
          <a:stretch>
            <a:fillRect/>
          </a:stretch>
        </p:blipFill>
        <p:spPr bwMode="auto">
          <a:xfrm>
            <a:off x="296863" y="0"/>
            <a:ext cx="1760537" cy="1957388"/>
          </a:xfrm>
          <a:prstGeom prst="rect">
            <a:avLst/>
          </a:prstGeom>
          <a:noFill/>
          <a:ln w="9525">
            <a:noFill/>
            <a:miter lim="800000"/>
            <a:headEnd/>
            <a:tailEnd/>
          </a:ln>
        </p:spPr>
      </p:pic>
      <p:sp>
        <p:nvSpPr>
          <p:cNvPr id="2" name="Title 1"/>
          <p:cNvSpPr>
            <a:spLocks noGrp="1"/>
          </p:cNvSpPr>
          <p:nvPr>
            <p:ph type="title"/>
          </p:nvPr>
        </p:nvSpPr>
        <p:spPr>
          <a:xfrm>
            <a:off x="2590800" y="3657600"/>
            <a:ext cx="6096000" cy="1384295"/>
          </a:xfrm>
        </p:spPr>
        <p:txBody>
          <a:bodyPr anchor="t">
            <a:normAutofit/>
          </a:bodyPr>
          <a:lstStyle>
            <a:lvl1pPr algn="l">
              <a:defRPr sz="2400" b="1" cap="none">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2590800" y="381000"/>
            <a:ext cx="6096000" cy="3276600"/>
          </a:xfrm>
        </p:spPr>
        <p:txBody>
          <a:bodyPr>
            <a:normAutofit/>
          </a:bodyPr>
          <a:lstStyle>
            <a:lvl1pPr marL="0" indent="0">
              <a:buNone/>
              <a:defRPr sz="20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vl2pPr marL="469788" indent="0">
              <a:buNone/>
              <a:defRPr sz="1700">
                <a:solidFill>
                  <a:schemeClr val="tx1">
                    <a:tint val="75000"/>
                  </a:schemeClr>
                </a:solidFill>
              </a:defRPr>
            </a:lvl2pPr>
            <a:lvl3pPr marL="939575" indent="0">
              <a:buNone/>
              <a:defRPr sz="1600">
                <a:solidFill>
                  <a:schemeClr val="tx1">
                    <a:tint val="75000"/>
                  </a:schemeClr>
                </a:solidFill>
              </a:defRPr>
            </a:lvl3pPr>
            <a:lvl4pPr marL="1409365" indent="0">
              <a:buNone/>
              <a:defRPr sz="1400">
                <a:solidFill>
                  <a:schemeClr val="tx1">
                    <a:tint val="75000"/>
                  </a:schemeClr>
                </a:solidFill>
              </a:defRPr>
            </a:lvl4pPr>
            <a:lvl5pPr marL="1879152" indent="0">
              <a:buNone/>
              <a:defRPr sz="1400">
                <a:solidFill>
                  <a:schemeClr val="tx1">
                    <a:tint val="75000"/>
                  </a:schemeClr>
                </a:solidFill>
              </a:defRPr>
            </a:lvl5pPr>
            <a:lvl6pPr marL="2348940" indent="0">
              <a:buNone/>
              <a:defRPr sz="1400">
                <a:solidFill>
                  <a:schemeClr val="tx1">
                    <a:tint val="75000"/>
                  </a:schemeClr>
                </a:solidFill>
              </a:defRPr>
            </a:lvl6pPr>
            <a:lvl7pPr marL="2818729" indent="0">
              <a:buNone/>
              <a:defRPr sz="1400">
                <a:solidFill>
                  <a:schemeClr val="tx1">
                    <a:tint val="75000"/>
                  </a:schemeClr>
                </a:solidFill>
              </a:defRPr>
            </a:lvl7pPr>
            <a:lvl8pPr marL="3288515" indent="0">
              <a:buNone/>
              <a:defRPr sz="1400">
                <a:solidFill>
                  <a:schemeClr val="tx1">
                    <a:tint val="75000"/>
                  </a:schemeClr>
                </a:solidFill>
              </a:defRPr>
            </a:lvl8pPr>
            <a:lvl9pPr marL="3758305" indent="0">
              <a:buNone/>
              <a:defRPr sz="1400">
                <a:solidFill>
                  <a:schemeClr val="tx1">
                    <a:tint val="75000"/>
                  </a:schemeClr>
                </a:solidFill>
              </a:defRPr>
            </a:lvl9pPr>
          </a:lstStyle>
          <a:p>
            <a:pPr lvl="0"/>
            <a:r>
              <a:rPr lang="en-US" smtClean="0"/>
              <a:t>Click to edit Master text styles</a:t>
            </a:r>
          </a:p>
        </p:txBody>
      </p:sp>
      <p:sp>
        <p:nvSpPr>
          <p:cNvPr id="10"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11"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7" name="Slide Number Placeholder 22"/>
          <p:cNvSpPr>
            <a:spLocks noGrp="1"/>
          </p:cNvSpPr>
          <p:nvPr>
            <p:ph type="sldNum" sz="quarter" idx="13"/>
          </p:nvPr>
        </p:nvSpPr>
        <p:spPr>
          <a:xfrm>
            <a:off x="8534400" y="6324600"/>
            <a:ext cx="304800" cy="304800"/>
          </a:xfrm>
        </p:spPr>
        <p:txBody>
          <a:bodyPr/>
          <a:lstStyle>
            <a:lvl1pPr>
              <a:defRPr sz="1000">
                <a:latin typeface="Verdana" pitchFamily="34" charset="0"/>
              </a:defRPr>
            </a:lvl1pPr>
          </a:lstStyle>
          <a:p>
            <a:pPr>
              <a:defRPr/>
            </a:pPr>
            <a:fld id="{F14B1BA1-3094-40B8-B71D-66E4A48522F1}" type="slidenum">
              <a:rPr lang="en-US" altLang="lv-LV"/>
              <a:pPr>
                <a:defRPr/>
              </a:pPr>
              <a:t>‹#›</a:t>
            </a:fld>
            <a:endParaRPr lang="en-US" altLang="lv-LV"/>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srcRect/>
          <a:stretch>
            <a:fillRect/>
          </a:stretch>
        </p:blipFill>
        <p:spPr bwMode="auto">
          <a:xfrm>
            <a:off x="296863" y="0"/>
            <a:ext cx="1760537" cy="1957388"/>
          </a:xfrm>
          <a:prstGeom prst="rect">
            <a:avLst/>
          </a:prstGeom>
          <a:noFill/>
          <a:ln w="9525">
            <a:noFill/>
            <a:miter lim="800000"/>
            <a:headEnd/>
            <a:tailEnd/>
          </a:ln>
        </p:spPr>
      </p:pic>
      <p:sp>
        <p:nvSpPr>
          <p:cNvPr id="2" name="Title 1"/>
          <p:cNvSpPr>
            <a:spLocks noGrp="1"/>
          </p:cNvSpPr>
          <p:nvPr>
            <p:ph type="title"/>
          </p:nvPr>
        </p:nvSpPr>
        <p:spPr>
          <a:xfrm>
            <a:off x="2590800" y="304801"/>
            <a:ext cx="6096000" cy="1066799"/>
          </a:xfrm>
        </p:spPr>
        <p:txBody>
          <a:bodyPr anchor="t">
            <a:normAutofit/>
          </a:bodyPr>
          <a:lstStyle>
            <a:lvl1pPr algn="l">
              <a:defRPr sz="2400" b="1">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2590800" y="1752600"/>
            <a:ext cx="2895600" cy="437356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715000" y="1752600"/>
            <a:ext cx="2971800" cy="4373573"/>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12"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8" name="Slide Number Placeholder 22"/>
          <p:cNvSpPr>
            <a:spLocks noGrp="1"/>
          </p:cNvSpPr>
          <p:nvPr>
            <p:ph type="sldNum" sz="quarter" idx="13"/>
          </p:nvPr>
        </p:nvSpPr>
        <p:spPr>
          <a:xfrm>
            <a:off x="8534400" y="6324600"/>
            <a:ext cx="304800" cy="304800"/>
          </a:xfrm>
        </p:spPr>
        <p:txBody>
          <a:bodyPr/>
          <a:lstStyle>
            <a:lvl1pPr>
              <a:defRPr sz="1000">
                <a:latin typeface="Verdana" pitchFamily="34" charset="0"/>
              </a:defRPr>
            </a:lvl1pPr>
          </a:lstStyle>
          <a:p>
            <a:pPr>
              <a:defRPr/>
            </a:pPr>
            <a:fld id="{4CE8DE4A-8453-45EB-B8BF-5213B68C9BEB}" type="slidenum">
              <a:rPr lang="en-US" altLang="lv-LV"/>
              <a:pPr>
                <a:defRPr/>
              </a:pPr>
              <a:t>‹#›</a:t>
            </a:fld>
            <a:endParaRPr lang="en-US" altLang="lv-L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9" name="Picture 6"/>
          <p:cNvPicPr>
            <a:picLocks noChangeAspect="1"/>
          </p:cNvPicPr>
          <p:nvPr userDrawn="1"/>
        </p:nvPicPr>
        <p:blipFill>
          <a:blip r:embed="rId2" cstate="print"/>
          <a:srcRect/>
          <a:stretch>
            <a:fillRect/>
          </a:stretch>
        </p:blipFill>
        <p:spPr bwMode="auto">
          <a:xfrm>
            <a:off x="296863" y="0"/>
            <a:ext cx="1760537" cy="1957388"/>
          </a:xfrm>
          <a:prstGeom prst="rect">
            <a:avLst/>
          </a:prstGeom>
          <a:noFill/>
          <a:ln w="9525">
            <a:noFill/>
            <a:miter lim="800000"/>
            <a:headEnd/>
            <a:tailEnd/>
          </a:ln>
        </p:spPr>
      </p:pic>
      <p:sp>
        <p:nvSpPr>
          <p:cNvPr id="14" name="Title 1"/>
          <p:cNvSpPr>
            <a:spLocks noGrp="1"/>
          </p:cNvSpPr>
          <p:nvPr>
            <p:ph type="title"/>
          </p:nvPr>
        </p:nvSpPr>
        <p:spPr>
          <a:xfrm>
            <a:off x="2590800" y="304801"/>
            <a:ext cx="6096000" cy="1066799"/>
          </a:xfrm>
        </p:spPr>
        <p:txBody>
          <a:bodyPr anchor="t">
            <a:normAutofit/>
          </a:bodyPr>
          <a:lstStyle>
            <a:lvl1pPr algn="l">
              <a:defRPr sz="2400" b="1">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15" name="Content Placeholder 2"/>
          <p:cNvSpPr>
            <a:spLocks noGrp="1"/>
          </p:cNvSpPr>
          <p:nvPr>
            <p:ph sz="half" idx="1"/>
          </p:nvPr>
        </p:nvSpPr>
        <p:spPr>
          <a:xfrm>
            <a:off x="2590800" y="2386940"/>
            <a:ext cx="2895600" cy="373922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3"/>
          <p:cNvSpPr>
            <a:spLocks noGrp="1"/>
          </p:cNvSpPr>
          <p:nvPr>
            <p:ph sz="half" idx="2"/>
          </p:nvPr>
        </p:nvSpPr>
        <p:spPr>
          <a:xfrm>
            <a:off x="5715000" y="2386940"/>
            <a:ext cx="2971800" cy="3739233"/>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Text Placeholder 21"/>
          <p:cNvSpPr>
            <a:spLocks noGrp="1"/>
          </p:cNvSpPr>
          <p:nvPr>
            <p:ph type="body" sz="quarter" idx="16"/>
          </p:nvPr>
        </p:nvSpPr>
        <p:spPr>
          <a:xfrm>
            <a:off x="2590800" y="1852613"/>
            <a:ext cx="2895600" cy="534987"/>
          </a:xfrm>
        </p:spPr>
        <p:txBody>
          <a:bodyPr>
            <a:normAutofit/>
          </a:bodyPr>
          <a:lstStyle>
            <a:lvl1pPr marL="0" indent="0">
              <a:buNone/>
              <a:defRPr sz="2000" b="1">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23" name="Text Placeholder 21"/>
          <p:cNvSpPr>
            <a:spLocks noGrp="1"/>
          </p:cNvSpPr>
          <p:nvPr>
            <p:ph type="body" sz="quarter" idx="17"/>
          </p:nvPr>
        </p:nvSpPr>
        <p:spPr>
          <a:xfrm>
            <a:off x="5715000" y="1851953"/>
            <a:ext cx="2971800" cy="534987"/>
          </a:xfrm>
        </p:spPr>
        <p:txBody>
          <a:bodyPr>
            <a:normAutofit/>
          </a:bodyPr>
          <a:lstStyle>
            <a:lvl1pPr marL="0" indent="0">
              <a:buNone/>
              <a:defRPr sz="2000" b="1">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13"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17"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10" name="Slide Number Placeholder 22"/>
          <p:cNvSpPr>
            <a:spLocks noGrp="1"/>
          </p:cNvSpPr>
          <p:nvPr>
            <p:ph type="sldNum" sz="quarter" idx="18"/>
          </p:nvPr>
        </p:nvSpPr>
        <p:spPr>
          <a:xfrm>
            <a:off x="8534400" y="6324600"/>
            <a:ext cx="304800" cy="304800"/>
          </a:xfrm>
        </p:spPr>
        <p:txBody>
          <a:bodyPr/>
          <a:lstStyle>
            <a:lvl1pPr>
              <a:defRPr sz="1000">
                <a:latin typeface="Verdana" pitchFamily="34" charset="0"/>
              </a:defRPr>
            </a:lvl1pPr>
          </a:lstStyle>
          <a:p>
            <a:pPr>
              <a:defRPr/>
            </a:pPr>
            <a:fld id="{1FC4A348-B7BC-49A9-99E8-0C0507594BF6}" type="slidenum">
              <a:rPr lang="en-US" altLang="lv-LV"/>
              <a:pPr>
                <a:defRPr/>
              </a:pPr>
              <a:t>‹#›</a:t>
            </a:fld>
            <a:endParaRPr lang="en-US" altLang="lv-LV"/>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5" name="Picture 6"/>
          <p:cNvPicPr>
            <a:picLocks noChangeAspect="1"/>
          </p:cNvPicPr>
          <p:nvPr userDrawn="1"/>
        </p:nvPicPr>
        <p:blipFill>
          <a:blip r:embed="rId2" cstate="print"/>
          <a:srcRect/>
          <a:stretch>
            <a:fillRect/>
          </a:stretch>
        </p:blipFill>
        <p:spPr bwMode="auto">
          <a:xfrm>
            <a:off x="296863" y="0"/>
            <a:ext cx="1760537" cy="1957388"/>
          </a:xfrm>
          <a:prstGeom prst="rect">
            <a:avLst/>
          </a:prstGeom>
          <a:noFill/>
          <a:ln w="9525">
            <a:noFill/>
            <a:miter lim="800000"/>
            <a:headEnd/>
            <a:tailEnd/>
          </a:ln>
        </p:spPr>
      </p:pic>
      <p:sp>
        <p:nvSpPr>
          <p:cNvPr id="13" name="Title 1"/>
          <p:cNvSpPr>
            <a:spLocks noGrp="1"/>
          </p:cNvSpPr>
          <p:nvPr>
            <p:ph type="title"/>
          </p:nvPr>
        </p:nvSpPr>
        <p:spPr>
          <a:xfrm>
            <a:off x="2590800" y="304801"/>
            <a:ext cx="6096000" cy="1066799"/>
          </a:xfrm>
        </p:spPr>
        <p:txBody>
          <a:bodyPr anchor="t">
            <a:normAutofit/>
          </a:bodyPr>
          <a:lstStyle>
            <a:lvl1pPr algn="l">
              <a:defRPr sz="2400" b="1">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9"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10"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6" name="Slide Number Placeholder 22"/>
          <p:cNvSpPr>
            <a:spLocks noGrp="1"/>
          </p:cNvSpPr>
          <p:nvPr>
            <p:ph type="sldNum" sz="quarter" idx="13"/>
          </p:nvPr>
        </p:nvSpPr>
        <p:spPr>
          <a:xfrm>
            <a:off x="8534400" y="6324600"/>
            <a:ext cx="304800" cy="304800"/>
          </a:xfrm>
        </p:spPr>
        <p:txBody>
          <a:bodyPr/>
          <a:lstStyle>
            <a:lvl1pPr>
              <a:defRPr sz="1000">
                <a:latin typeface="Verdana" pitchFamily="34" charset="0"/>
              </a:defRPr>
            </a:lvl1pPr>
          </a:lstStyle>
          <a:p>
            <a:pPr>
              <a:defRPr/>
            </a:pPr>
            <a:fld id="{29E3A204-6C4F-46C8-A8FF-F5C5C224269D}" type="slidenum">
              <a:rPr lang="en-US" altLang="lv-LV"/>
              <a:pPr>
                <a:defRPr/>
              </a:pPr>
              <a:t>‹#›</a:t>
            </a:fld>
            <a:endParaRPr lang="en-US" altLang="lv-L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cstate="print"/>
          <a:srcRect/>
          <a:stretch>
            <a:fillRect/>
          </a:stretch>
        </p:blipFill>
        <p:spPr bwMode="auto">
          <a:xfrm>
            <a:off x="296863" y="0"/>
            <a:ext cx="1760537" cy="1957388"/>
          </a:xfrm>
          <a:prstGeom prst="rect">
            <a:avLst/>
          </a:prstGeom>
          <a:noFill/>
          <a:ln w="9525">
            <a:noFill/>
            <a:miter lim="800000"/>
            <a:headEnd/>
            <a:tailEnd/>
          </a:ln>
        </p:spPr>
      </p:pic>
      <p:sp>
        <p:nvSpPr>
          <p:cNvPr id="6"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7"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5" name="Slide Number Placeholder 22"/>
          <p:cNvSpPr>
            <a:spLocks noGrp="1"/>
          </p:cNvSpPr>
          <p:nvPr>
            <p:ph type="sldNum" sz="quarter" idx="13"/>
          </p:nvPr>
        </p:nvSpPr>
        <p:spPr>
          <a:xfrm>
            <a:off x="8534400" y="6324600"/>
            <a:ext cx="304800" cy="304800"/>
          </a:xfrm>
        </p:spPr>
        <p:txBody>
          <a:bodyPr/>
          <a:lstStyle>
            <a:lvl1pPr>
              <a:defRPr sz="1000">
                <a:latin typeface="Verdana" pitchFamily="34" charset="0"/>
              </a:defRPr>
            </a:lvl1pPr>
          </a:lstStyle>
          <a:p>
            <a:pPr>
              <a:defRPr/>
            </a:pPr>
            <a:fld id="{3FDB2783-D0E8-4FC4-980B-B6334C521D85}" type="slidenum">
              <a:rPr lang="en-US" altLang="lv-LV"/>
              <a:pPr>
                <a:defRPr/>
              </a:pPr>
              <a:t>‹#›</a:t>
            </a:fld>
            <a:endParaRPr lang="en-US" altLang="lv-LV"/>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srcRect/>
          <a:stretch>
            <a:fillRect/>
          </a:stretch>
        </p:blipFill>
        <p:spPr bwMode="auto">
          <a:xfrm>
            <a:off x="296863" y="0"/>
            <a:ext cx="1760537" cy="1957388"/>
          </a:xfrm>
          <a:prstGeom prst="rect">
            <a:avLst/>
          </a:prstGeom>
          <a:noFill/>
          <a:ln w="9525">
            <a:noFill/>
            <a:miter lim="800000"/>
            <a:headEnd/>
            <a:tailEnd/>
          </a:ln>
        </p:spPr>
      </p:pic>
      <p:sp>
        <p:nvSpPr>
          <p:cNvPr id="2" name="Title 1"/>
          <p:cNvSpPr>
            <a:spLocks noGrp="1"/>
          </p:cNvSpPr>
          <p:nvPr>
            <p:ph type="title"/>
          </p:nvPr>
        </p:nvSpPr>
        <p:spPr>
          <a:xfrm>
            <a:off x="2590800" y="272975"/>
            <a:ext cx="2751026" cy="1162051"/>
          </a:xfrm>
        </p:spPr>
        <p:txBody>
          <a:bodyPr anchor="t">
            <a:normAutofit/>
          </a:bodyPr>
          <a:lstStyle>
            <a:lvl1pPr algn="l">
              <a:defRPr sz="2400" b="1">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5569527" y="273054"/>
            <a:ext cx="3269672" cy="5853128"/>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90800" y="1435119"/>
            <a:ext cx="2751026" cy="4691063"/>
          </a:xfrm>
        </p:spPr>
        <p:txBody>
          <a:bodyPr>
            <a:normAutofit/>
          </a:bodyPr>
          <a:lstStyle>
            <a:lvl1pPr marL="0" indent="0">
              <a:buNone/>
              <a:defRPr sz="2000">
                <a:latin typeface="Verdana" panose="020B0604030504040204" pitchFamily="34" charset="0"/>
                <a:ea typeface="Verdana" panose="020B0604030504040204" pitchFamily="34" charset="0"/>
                <a:cs typeface="Verdana" panose="020B0604030504040204" pitchFamily="34" charset="0"/>
              </a:defRPr>
            </a:lvl1pPr>
            <a:lvl2pPr marL="469788" indent="0">
              <a:buNone/>
              <a:defRPr sz="1200"/>
            </a:lvl2pPr>
            <a:lvl3pPr marL="939575" indent="0">
              <a:buNone/>
              <a:defRPr sz="1000"/>
            </a:lvl3pPr>
            <a:lvl4pPr marL="1409365" indent="0">
              <a:buNone/>
              <a:defRPr sz="1000"/>
            </a:lvl4pPr>
            <a:lvl5pPr marL="1879152" indent="0">
              <a:buNone/>
              <a:defRPr sz="1000"/>
            </a:lvl5pPr>
            <a:lvl6pPr marL="2348940" indent="0">
              <a:buNone/>
              <a:defRPr sz="1000"/>
            </a:lvl6pPr>
            <a:lvl7pPr marL="2818729" indent="0">
              <a:buNone/>
              <a:defRPr sz="1000"/>
            </a:lvl7pPr>
            <a:lvl8pPr marL="3288515" indent="0">
              <a:buNone/>
              <a:defRPr sz="1000"/>
            </a:lvl8pPr>
            <a:lvl9pPr marL="3758305" indent="0">
              <a:buNone/>
              <a:defRPr sz="1000"/>
            </a:lvl9pPr>
          </a:lstStyle>
          <a:p>
            <a:pPr lvl="0"/>
            <a:r>
              <a:rPr lang="en-US" smtClean="0"/>
              <a:t>Click to edit Master text styles</a:t>
            </a:r>
          </a:p>
        </p:txBody>
      </p:sp>
      <p:sp>
        <p:nvSpPr>
          <p:cNvPr id="9"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10"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8" name="Slide Number Placeholder 22"/>
          <p:cNvSpPr>
            <a:spLocks noGrp="1"/>
          </p:cNvSpPr>
          <p:nvPr>
            <p:ph type="sldNum" sz="quarter" idx="13"/>
          </p:nvPr>
        </p:nvSpPr>
        <p:spPr>
          <a:xfrm>
            <a:off x="8534400" y="6324600"/>
            <a:ext cx="304800" cy="304800"/>
          </a:xfrm>
        </p:spPr>
        <p:txBody>
          <a:bodyPr/>
          <a:lstStyle>
            <a:lvl1pPr>
              <a:defRPr sz="1000">
                <a:latin typeface="Verdana" pitchFamily="34" charset="0"/>
              </a:defRPr>
            </a:lvl1pPr>
          </a:lstStyle>
          <a:p>
            <a:pPr>
              <a:defRPr/>
            </a:pPr>
            <a:fld id="{83C2A68D-8D69-4D38-9E9F-AD9F31517582}" type="slidenum">
              <a:rPr lang="en-US" altLang="lv-LV"/>
              <a:pPr>
                <a:defRPr/>
              </a:pPr>
              <a:t>‹#›</a:t>
            </a:fld>
            <a:endParaRPr lang="en-US" altLang="lv-L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cstate="print"/>
          <a:srcRect/>
          <a:stretch>
            <a:fillRect/>
          </a:stretch>
        </p:blipFill>
        <p:spPr bwMode="auto">
          <a:xfrm>
            <a:off x="0" y="6621463"/>
            <a:ext cx="9144000" cy="246062"/>
          </a:xfrm>
          <a:prstGeom prst="rect">
            <a:avLst/>
          </a:prstGeom>
          <a:noFill/>
          <a:ln w="9525">
            <a:noFill/>
            <a:miter lim="800000"/>
            <a:headEnd/>
            <a:tailEnd/>
          </a:ln>
        </p:spPr>
      </p:pic>
      <p:pic>
        <p:nvPicPr>
          <p:cNvPr id="5" name="Picture 6"/>
          <p:cNvPicPr>
            <a:picLocks noChangeAspect="1"/>
          </p:cNvPicPr>
          <p:nvPr userDrawn="1"/>
        </p:nvPicPr>
        <p:blipFill>
          <a:blip r:embed="rId3" cstate="print"/>
          <a:srcRect/>
          <a:stretch>
            <a:fillRect/>
          </a:stretch>
        </p:blipFill>
        <p:spPr bwMode="auto">
          <a:xfrm>
            <a:off x="2682875" y="0"/>
            <a:ext cx="3778250" cy="4165600"/>
          </a:xfrm>
          <a:prstGeom prst="rect">
            <a:avLst/>
          </a:prstGeom>
          <a:noFill/>
          <a:ln w="9525">
            <a:noFill/>
            <a:miter lim="800000"/>
            <a:headEnd/>
            <a:tailEnd/>
          </a:ln>
        </p:spPr>
      </p:pic>
      <p:sp>
        <p:nvSpPr>
          <p:cNvPr id="9" name="Text Placeholder 17"/>
          <p:cNvSpPr>
            <a:spLocks noGrp="1"/>
          </p:cNvSpPr>
          <p:nvPr>
            <p:ph type="body" sz="quarter" idx="10"/>
          </p:nvPr>
        </p:nvSpPr>
        <p:spPr>
          <a:xfrm>
            <a:off x="685800" y="4724400"/>
            <a:ext cx="7772400" cy="914400"/>
          </a:xfrm>
        </p:spPr>
        <p:txBody>
          <a:bodyPr>
            <a:normAutofit/>
          </a:bodyPr>
          <a:lstStyle>
            <a:lvl1pPr marL="0" indent="0" algn="ctr">
              <a:buNone/>
              <a:defRPr sz="14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
        <p:nvSpPr>
          <p:cNvPr id="10" name="Text Placeholder 19"/>
          <p:cNvSpPr>
            <a:spLocks noGrp="1"/>
          </p:cNvSpPr>
          <p:nvPr>
            <p:ph type="body" sz="quarter" idx="11"/>
          </p:nvPr>
        </p:nvSpPr>
        <p:spPr>
          <a:xfrm>
            <a:off x="685800" y="5761038"/>
            <a:ext cx="7772400" cy="639762"/>
          </a:xfrm>
        </p:spPr>
        <p:txBody>
          <a:bodyPr>
            <a:normAutofit/>
          </a:bodyPr>
          <a:lstStyle>
            <a:lvl1pPr marL="0" indent="0" algn="ctr">
              <a:buNone/>
              <a:defRPr sz="1400">
                <a:latin typeface="Verdana" panose="020B0604030504040204" pitchFamily="34" charset="0"/>
                <a:ea typeface="Verdana" panose="020B0604030504040204" pitchFamily="34" charset="0"/>
                <a:cs typeface="Verdana" panose="020B0604030504040204" pitchFamily="34" charset="0"/>
              </a:defRPr>
            </a:lvl1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3957" tIns="46979" rIns="93957" bIns="46979" numCol="1" anchor="ctr" anchorCtr="0" compatLnSpc="1">
            <a:prstTxWarp prst="textNoShape">
              <a:avLst/>
            </a:prstTxWarp>
          </a:bodyPr>
          <a:lstStyle/>
          <a:p>
            <a:pPr lvl="0"/>
            <a:r>
              <a:rPr lang="en-US" altLang="lv-LV"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3957" tIns="46979" rIns="93957" bIns="46979" numCol="1" anchor="t" anchorCtr="0" compatLnSpc="1">
            <a:prstTxWarp prst="textNoShape">
              <a:avLst/>
            </a:prstTxWarp>
          </a:bodyPr>
          <a:lstStyle/>
          <a:p>
            <a:pPr lvl="0"/>
            <a:r>
              <a:rPr lang="en-US" altLang="lv-LV" smtClean="0"/>
              <a:t>Click to edit Master text styles</a:t>
            </a:r>
          </a:p>
          <a:p>
            <a:pPr lvl="1"/>
            <a:r>
              <a:rPr lang="en-US" altLang="lv-LV" smtClean="0"/>
              <a:t>Second level</a:t>
            </a:r>
          </a:p>
          <a:p>
            <a:pPr lvl="2"/>
            <a:r>
              <a:rPr lang="en-US" altLang="lv-LV" smtClean="0"/>
              <a:t>Third level</a:t>
            </a:r>
          </a:p>
          <a:p>
            <a:pPr lvl="3"/>
            <a:r>
              <a:rPr lang="en-US" altLang="lv-LV" smtClean="0"/>
              <a:t>Fourth level</a:t>
            </a:r>
          </a:p>
          <a:p>
            <a:pPr lvl="4"/>
            <a:r>
              <a:rPr lang="en-US" altLang="lv-LV"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3957" tIns="46979" rIns="93957" bIns="46979" numCol="1" anchor="ctr" anchorCtr="0" compatLnSpc="1">
            <a:prstTxWarp prst="textNoShape">
              <a:avLst/>
            </a:prstTxWarp>
          </a:bodyPr>
          <a:lstStyle>
            <a:lvl1pPr>
              <a:defRPr sz="1200">
                <a:solidFill>
                  <a:srgbClr val="898989"/>
                </a:solidFill>
              </a:defRPr>
            </a:lvl1pPr>
          </a:lstStyle>
          <a:p>
            <a:pPr>
              <a:defRPr/>
            </a:pPr>
            <a:fld id="{761E56AE-DF13-42D2-85CA-F2F97823545D}" type="datetime1">
              <a:rPr lang="en-US" altLang="lv-LV"/>
              <a:pPr>
                <a:defRPr/>
              </a:pPr>
              <a:t>10/26/2015</a:t>
            </a:fld>
            <a:endParaRPr lang="en-US" altLang="lv-LV"/>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3957" tIns="46979" rIns="93957" bIns="46979" rtlCol="0" anchor="ctr"/>
          <a:lstStyle>
            <a:lvl1pPr algn="ctr" defTabSz="939575"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3957" tIns="46979" rIns="93957" bIns="46979" numCol="1" anchor="ctr" anchorCtr="0" compatLnSpc="1">
            <a:prstTxWarp prst="textNoShape">
              <a:avLst/>
            </a:prstTxWarp>
          </a:bodyPr>
          <a:lstStyle>
            <a:lvl1pPr algn="r">
              <a:defRPr sz="1200">
                <a:solidFill>
                  <a:srgbClr val="898989"/>
                </a:solidFill>
              </a:defRPr>
            </a:lvl1pPr>
          </a:lstStyle>
          <a:p>
            <a:pPr>
              <a:defRPr/>
            </a:pPr>
            <a:fld id="{94C89A86-372F-4125-9F65-8C3FAFD6C78A}" type="slidenum">
              <a:rPr lang="en-US" altLang="lv-LV"/>
              <a:pPr>
                <a:defRPr/>
              </a:pPr>
              <a:t>‹#›</a:t>
            </a:fld>
            <a:endParaRPr lang="en-US" altLang="lv-LV"/>
          </a:p>
        </p:txBody>
      </p:sp>
    </p:spTree>
  </p:cSld>
  <p:clrMap bg1="lt1" tx1="dk1" bg2="lt2" tx2="dk2" accent1="accent1" accent2="accent2" accent3="accent3" accent4="accent4" accent5="accent5" accent6="accent6" hlink="hlink" folHlink="folHlink"/>
  <p:sldLayoutIdLst>
    <p:sldLayoutId id="2147484297" r:id="rId1"/>
    <p:sldLayoutId id="2147484298" r:id="rId2"/>
    <p:sldLayoutId id="2147484299" r:id="rId3"/>
    <p:sldLayoutId id="2147484300" r:id="rId4"/>
    <p:sldLayoutId id="2147484301" r:id="rId5"/>
    <p:sldLayoutId id="2147484302" r:id="rId6"/>
    <p:sldLayoutId id="2147484303" r:id="rId7"/>
    <p:sldLayoutId id="2147484304" r:id="rId8"/>
    <p:sldLayoutId id="2147484305" r:id="rId9"/>
  </p:sldLayoutIdLst>
  <p:timing>
    <p:tnLst>
      <p:par>
        <p:cTn id="1" dur="indefinite" restart="never" nodeType="tmRoot"/>
      </p:par>
    </p:tnLst>
  </p:timing>
  <p:hf hdr="0" ftr="0" dt="0"/>
  <p:txStyles>
    <p:titleStyle>
      <a:lvl1pPr algn="ctr" defTabSz="938213" rtl="0" eaLnBrk="0" fontAlgn="base" hangingPunct="0">
        <a:spcBef>
          <a:spcPct val="0"/>
        </a:spcBef>
        <a:spcAft>
          <a:spcPct val="0"/>
        </a:spcAft>
        <a:defRPr sz="4500" kern="1200">
          <a:solidFill>
            <a:schemeClr val="tx1"/>
          </a:solidFill>
          <a:latin typeface="+mj-lt"/>
          <a:ea typeface="MS PGothic" pitchFamily="34" charset="-128"/>
          <a:cs typeface="+mj-cs"/>
        </a:defRPr>
      </a:lvl1pPr>
      <a:lvl2pPr algn="ctr" defTabSz="938213" rtl="0" eaLnBrk="0" fontAlgn="base" hangingPunct="0">
        <a:spcBef>
          <a:spcPct val="0"/>
        </a:spcBef>
        <a:spcAft>
          <a:spcPct val="0"/>
        </a:spcAft>
        <a:defRPr sz="4500">
          <a:solidFill>
            <a:schemeClr val="tx1"/>
          </a:solidFill>
          <a:latin typeface="Times New Roman" pitchFamily="18" charset="0"/>
          <a:ea typeface="MS PGothic" pitchFamily="34" charset="-128"/>
        </a:defRPr>
      </a:lvl2pPr>
      <a:lvl3pPr algn="ctr" defTabSz="938213" rtl="0" eaLnBrk="0" fontAlgn="base" hangingPunct="0">
        <a:spcBef>
          <a:spcPct val="0"/>
        </a:spcBef>
        <a:spcAft>
          <a:spcPct val="0"/>
        </a:spcAft>
        <a:defRPr sz="4500">
          <a:solidFill>
            <a:schemeClr val="tx1"/>
          </a:solidFill>
          <a:latin typeface="Times New Roman" pitchFamily="18" charset="0"/>
          <a:ea typeface="MS PGothic" pitchFamily="34" charset="-128"/>
        </a:defRPr>
      </a:lvl3pPr>
      <a:lvl4pPr algn="ctr" defTabSz="938213" rtl="0" eaLnBrk="0" fontAlgn="base" hangingPunct="0">
        <a:spcBef>
          <a:spcPct val="0"/>
        </a:spcBef>
        <a:spcAft>
          <a:spcPct val="0"/>
        </a:spcAft>
        <a:defRPr sz="4500">
          <a:solidFill>
            <a:schemeClr val="tx1"/>
          </a:solidFill>
          <a:latin typeface="Times New Roman" pitchFamily="18" charset="0"/>
          <a:ea typeface="MS PGothic" pitchFamily="34" charset="-128"/>
        </a:defRPr>
      </a:lvl4pPr>
      <a:lvl5pPr algn="ctr" defTabSz="938213" rtl="0" eaLnBrk="0" fontAlgn="base" hangingPunct="0">
        <a:spcBef>
          <a:spcPct val="0"/>
        </a:spcBef>
        <a:spcAft>
          <a:spcPct val="0"/>
        </a:spcAft>
        <a:defRPr sz="4500">
          <a:solidFill>
            <a:schemeClr val="tx1"/>
          </a:solidFill>
          <a:latin typeface="Times New Roman" pitchFamily="18" charset="0"/>
          <a:ea typeface="MS PGothic" pitchFamily="34" charset="-128"/>
        </a:defRPr>
      </a:lvl5pPr>
      <a:lvl6pPr marL="457200" algn="ctr" defTabSz="938213" rtl="0" eaLnBrk="1" fontAlgn="base" hangingPunct="1">
        <a:spcBef>
          <a:spcPct val="0"/>
        </a:spcBef>
        <a:spcAft>
          <a:spcPct val="0"/>
        </a:spcAft>
        <a:defRPr sz="4500">
          <a:solidFill>
            <a:schemeClr val="tx1"/>
          </a:solidFill>
          <a:latin typeface="Times New Roman" pitchFamily="18" charset="0"/>
        </a:defRPr>
      </a:lvl6pPr>
      <a:lvl7pPr marL="914400" algn="ctr" defTabSz="938213" rtl="0" eaLnBrk="1" fontAlgn="base" hangingPunct="1">
        <a:spcBef>
          <a:spcPct val="0"/>
        </a:spcBef>
        <a:spcAft>
          <a:spcPct val="0"/>
        </a:spcAft>
        <a:defRPr sz="4500">
          <a:solidFill>
            <a:schemeClr val="tx1"/>
          </a:solidFill>
          <a:latin typeface="Times New Roman" pitchFamily="18" charset="0"/>
        </a:defRPr>
      </a:lvl7pPr>
      <a:lvl8pPr marL="1371600" algn="ctr" defTabSz="938213" rtl="0" eaLnBrk="1" fontAlgn="base" hangingPunct="1">
        <a:spcBef>
          <a:spcPct val="0"/>
        </a:spcBef>
        <a:spcAft>
          <a:spcPct val="0"/>
        </a:spcAft>
        <a:defRPr sz="4500">
          <a:solidFill>
            <a:schemeClr val="tx1"/>
          </a:solidFill>
          <a:latin typeface="Times New Roman" pitchFamily="18" charset="0"/>
        </a:defRPr>
      </a:lvl8pPr>
      <a:lvl9pPr marL="1828800" algn="ctr" defTabSz="938213" rtl="0" eaLnBrk="1" fontAlgn="base" hangingPunct="1">
        <a:spcBef>
          <a:spcPct val="0"/>
        </a:spcBef>
        <a:spcAft>
          <a:spcPct val="0"/>
        </a:spcAft>
        <a:defRPr sz="4500">
          <a:solidFill>
            <a:schemeClr val="tx1"/>
          </a:solidFill>
          <a:latin typeface="Times New Roman" pitchFamily="18" charset="0"/>
        </a:defRPr>
      </a:lvl9pPr>
    </p:titleStyle>
    <p:bodyStyle>
      <a:lvl1pPr marL="350838" indent="-350838" algn="l" defTabSz="938213" rtl="0" eaLnBrk="0" fontAlgn="base" hangingPunct="0">
        <a:spcBef>
          <a:spcPct val="20000"/>
        </a:spcBef>
        <a:spcAft>
          <a:spcPct val="0"/>
        </a:spcAft>
        <a:buFont typeface="Arial" pitchFamily="34" charset="0"/>
        <a:buChar char="•"/>
        <a:defRPr sz="3300" kern="1200">
          <a:solidFill>
            <a:schemeClr val="tx1"/>
          </a:solidFill>
          <a:latin typeface="+mn-lt"/>
          <a:ea typeface="MS PGothic" pitchFamily="34" charset="-128"/>
          <a:cs typeface="+mn-cs"/>
        </a:defRPr>
      </a:lvl1pPr>
      <a:lvl2pPr marL="762000" indent="-292100" algn="l" defTabSz="938213" rtl="0" eaLnBrk="0" fontAlgn="base" hangingPunct="0">
        <a:spcBef>
          <a:spcPct val="20000"/>
        </a:spcBef>
        <a:spcAft>
          <a:spcPct val="0"/>
        </a:spcAft>
        <a:buFont typeface="Arial" pitchFamily="34" charset="0"/>
        <a:buChar char="–"/>
        <a:defRPr sz="2900" kern="1200">
          <a:solidFill>
            <a:schemeClr val="tx1"/>
          </a:solidFill>
          <a:latin typeface="+mn-lt"/>
          <a:ea typeface="MS PGothic" pitchFamily="34" charset="-128"/>
          <a:cs typeface="+mn-cs"/>
        </a:defRPr>
      </a:lvl2pPr>
      <a:lvl3pPr marL="1173163" indent="-233363" algn="l" defTabSz="938213" rtl="0" eaLnBrk="0" fontAlgn="base" hangingPunct="0">
        <a:spcBef>
          <a:spcPct val="20000"/>
        </a:spcBef>
        <a:spcAft>
          <a:spcPct val="0"/>
        </a:spcAft>
        <a:buFont typeface="Arial" pitchFamily="34" charset="0"/>
        <a:buChar char="•"/>
        <a:defRPr sz="2500" kern="1200">
          <a:solidFill>
            <a:schemeClr val="tx1"/>
          </a:solidFill>
          <a:latin typeface="+mn-lt"/>
          <a:ea typeface="MS PGothic" pitchFamily="34" charset="-128"/>
          <a:cs typeface="+mn-cs"/>
        </a:defRPr>
      </a:lvl3pPr>
      <a:lvl4pPr marL="1643063" indent="-233363" algn="l" defTabSz="938213" rtl="0" eaLnBrk="0" fontAlgn="base" hangingPunct="0">
        <a:spcBef>
          <a:spcPct val="20000"/>
        </a:spcBef>
        <a:spcAft>
          <a:spcPct val="0"/>
        </a:spcAft>
        <a:buFont typeface="Arial" pitchFamily="34" charset="0"/>
        <a:buChar char="–"/>
        <a:defRPr sz="1900" kern="1200">
          <a:solidFill>
            <a:schemeClr val="tx1"/>
          </a:solidFill>
          <a:latin typeface="+mn-lt"/>
          <a:ea typeface="MS PGothic" pitchFamily="34" charset="-128"/>
          <a:cs typeface="+mn-cs"/>
        </a:defRPr>
      </a:lvl4pPr>
      <a:lvl5pPr marL="2112963" indent="-233363" algn="l" defTabSz="938213" rtl="0" eaLnBrk="0" fontAlgn="base" hangingPunct="0">
        <a:spcBef>
          <a:spcPct val="20000"/>
        </a:spcBef>
        <a:spcAft>
          <a:spcPct val="0"/>
        </a:spcAft>
        <a:buFont typeface="Arial" pitchFamily="34" charset="0"/>
        <a:buChar char="»"/>
        <a:defRPr sz="1900" kern="1200">
          <a:solidFill>
            <a:schemeClr val="tx1"/>
          </a:solidFill>
          <a:latin typeface="+mn-lt"/>
          <a:ea typeface="MS PGothic" pitchFamily="34" charset="-128"/>
          <a:cs typeface="+mn-cs"/>
        </a:defRPr>
      </a:lvl5pPr>
      <a:lvl6pPr marL="2583835" indent="-234893" algn="l" defTabSz="939575"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53622" indent="-234893" algn="l" defTabSz="939575"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523412" indent="-234893" algn="l" defTabSz="939575"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93197" indent="-234893" algn="l" defTabSz="939575"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9575" rtl="0" eaLnBrk="1" latinLnBrk="0" hangingPunct="1">
        <a:defRPr sz="1700" kern="1200">
          <a:solidFill>
            <a:schemeClr val="tx1"/>
          </a:solidFill>
          <a:latin typeface="+mn-lt"/>
          <a:ea typeface="+mn-ea"/>
          <a:cs typeface="+mn-cs"/>
        </a:defRPr>
      </a:lvl1pPr>
      <a:lvl2pPr marL="469788" algn="l" defTabSz="939575" rtl="0" eaLnBrk="1" latinLnBrk="0" hangingPunct="1">
        <a:defRPr sz="1700" kern="1200">
          <a:solidFill>
            <a:schemeClr val="tx1"/>
          </a:solidFill>
          <a:latin typeface="+mn-lt"/>
          <a:ea typeface="+mn-ea"/>
          <a:cs typeface="+mn-cs"/>
        </a:defRPr>
      </a:lvl2pPr>
      <a:lvl3pPr marL="939575" algn="l" defTabSz="939575" rtl="0" eaLnBrk="1" latinLnBrk="0" hangingPunct="1">
        <a:defRPr sz="1700" kern="1200">
          <a:solidFill>
            <a:schemeClr val="tx1"/>
          </a:solidFill>
          <a:latin typeface="+mn-lt"/>
          <a:ea typeface="+mn-ea"/>
          <a:cs typeface="+mn-cs"/>
        </a:defRPr>
      </a:lvl3pPr>
      <a:lvl4pPr marL="1409365" algn="l" defTabSz="939575" rtl="0" eaLnBrk="1" latinLnBrk="0" hangingPunct="1">
        <a:defRPr sz="1700" kern="1200">
          <a:solidFill>
            <a:schemeClr val="tx1"/>
          </a:solidFill>
          <a:latin typeface="+mn-lt"/>
          <a:ea typeface="+mn-ea"/>
          <a:cs typeface="+mn-cs"/>
        </a:defRPr>
      </a:lvl4pPr>
      <a:lvl5pPr marL="1879152" algn="l" defTabSz="939575" rtl="0" eaLnBrk="1" latinLnBrk="0" hangingPunct="1">
        <a:defRPr sz="1700" kern="1200">
          <a:solidFill>
            <a:schemeClr val="tx1"/>
          </a:solidFill>
          <a:latin typeface="+mn-lt"/>
          <a:ea typeface="+mn-ea"/>
          <a:cs typeface="+mn-cs"/>
        </a:defRPr>
      </a:lvl5pPr>
      <a:lvl6pPr marL="2348940" algn="l" defTabSz="939575" rtl="0" eaLnBrk="1" latinLnBrk="0" hangingPunct="1">
        <a:defRPr sz="1700" kern="1200">
          <a:solidFill>
            <a:schemeClr val="tx1"/>
          </a:solidFill>
          <a:latin typeface="+mn-lt"/>
          <a:ea typeface="+mn-ea"/>
          <a:cs typeface="+mn-cs"/>
        </a:defRPr>
      </a:lvl6pPr>
      <a:lvl7pPr marL="2818729" algn="l" defTabSz="939575" rtl="0" eaLnBrk="1" latinLnBrk="0" hangingPunct="1">
        <a:defRPr sz="1700" kern="1200">
          <a:solidFill>
            <a:schemeClr val="tx1"/>
          </a:solidFill>
          <a:latin typeface="+mn-lt"/>
          <a:ea typeface="+mn-ea"/>
          <a:cs typeface="+mn-cs"/>
        </a:defRPr>
      </a:lvl7pPr>
      <a:lvl8pPr marL="3288515" algn="l" defTabSz="939575" rtl="0" eaLnBrk="1" latinLnBrk="0" hangingPunct="1">
        <a:defRPr sz="1700" kern="1200">
          <a:solidFill>
            <a:schemeClr val="tx1"/>
          </a:solidFill>
          <a:latin typeface="+mn-lt"/>
          <a:ea typeface="+mn-ea"/>
          <a:cs typeface="+mn-cs"/>
        </a:defRPr>
      </a:lvl8pPr>
      <a:lvl9pPr marL="3758305" algn="l" defTabSz="93957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10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hyperlink" Target="http://visc.gov.lv/vispizglitiba/eksameni/metmat.shtml" TargetMode="External"/><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png"/><Relationship Id="rId4" Type="http://schemas.openxmlformats.org/officeDocument/2006/relationships/oleObject" Target="../embeddings/Microsoft_Excel_97-2003_Worksheet1.xls"/></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6.png"/><Relationship Id="rId5" Type="http://schemas.openxmlformats.org/officeDocument/2006/relationships/oleObject" Target="../embeddings/Microsoft_Excel_97-2003_Worksheet2.xls"/><Relationship Id="rId4" Type="http://schemas.openxmlformats.org/officeDocument/2006/relationships/oleObject" Target="../embeddings/oleObject2.bin"/></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8.png"/><Relationship Id="rId5" Type="http://schemas.openxmlformats.org/officeDocument/2006/relationships/oleObject" Target="../embeddings/Microsoft_Excel_97-2003_Worksheet3.xls"/><Relationship Id="rId4" Type="http://schemas.openxmlformats.org/officeDocument/2006/relationships/oleObject" Target="../embeddings/oleObject3.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9.png"/><Relationship Id="rId5" Type="http://schemas.openxmlformats.org/officeDocument/2006/relationships/oleObject" Target="../embeddings/Microsoft_Excel_97-2003_Worksheet4.xls"/><Relationship Id="rId4" Type="http://schemas.openxmlformats.org/officeDocument/2006/relationships/oleObject" Target="../embeddings/oleObject4.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0.png"/><Relationship Id="rId5" Type="http://schemas.openxmlformats.org/officeDocument/2006/relationships/oleObject" Target="../embeddings/Microsoft_Excel_97-2003_Worksheet5.xls"/><Relationship Id="rId4" Type="http://schemas.openxmlformats.org/officeDocument/2006/relationships/oleObject" Target="../embeddings/oleObject5.bin"/></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22.png"/><Relationship Id="rId4" Type="http://schemas.openxmlformats.org/officeDocument/2006/relationships/oleObject" Target="../embeddings/Microsoft_Excel_97-2003_Worksheet6.xls"/></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23.png"/><Relationship Id="rId4" Type="http://schemas.openxmlformats.org/officeDocument/2006/relationships/oleObject" Target="../embeddings/Microsoft_Excel_97-2003_Worksheet7.xls"/></Relationships>
</file>

<file path=ppt/slides/_rels/slide3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25.png"/><Relationship Id="rId4" Type="http://schemas.openxmlformats.org/officeDocument/2006/relationships/oleObject" Target="../embeddings/Microsoft_Excel_97-2003_Worksheet8.xls"/></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26.png"/><Relationship Id="rId5" Type="http://schemas.openxmlformats.org/officeDocument/2006/relationships/oleObject" Target="../embeddings/Microsoft_Excel_97-2003_Worksheet9.xls"/><Relationship Id="rId4" Type="http://schemas.openxmlformats.org/officeDocument/2006/relationships/oleObject" Target="../embeddings/oleObject9.bin"/></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29.png"/><Relationship Id="rId4" Type="http://schemas.openxmlformats.org/officeDocument/2006/relationships/oleObject" Target="../embeddings/Microsoft_Excel_97-2003_Worksheet10.xls"/></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30.png"/><Relationship Id="rId5" Type="http://schemas.openxmlformats.org/officeDocument/2006/relationships/oleObject" Target="../embeddings/Microsoft_Excel_97-2003_Worksheet11.xls"/><Relationship Id="rId4" Type="http://schemas.openxmlformats.org/officeDocument/2006/relationships/oleObject" Target="../embeddings/oleObject11.bin"/></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35.png"/><Relationship Id="rId5" Type="http://schemas.openxmlformats.org/officeDocument/2006/relationships/oleObject" Target="../embeddings/Microsoft_Excel_97-2003_Worksheet12.xls"/><Relationship Id="rId4" Type="http://schemas.openxmlformats.org/officeDocument/2006/relationships/oleObject" Target="../embeddings/oleObject12.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57.png"/><Relationship Id="rId5" Type="http://schemas.openxmlformats.org/officeDocument/2006/relationships/oleObject" Target="../embeddings/Microsoft_Excel_97-2003_Worksheet13.xls"/><Relationship Id="rId4" Type="http://schemas.openxmlformats.org/officeDocument/2006/relationships/oleObject" Target="../embeddings/oleObject13.bin"/></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58.png"/><Relationship Id="rId5" Type="http://schemas.openxmlformats.org/officeDocument/2006/relationships/oleObject" Target="../embeddings/Microsoft_Excel_97-2003_Worksheet14.xls"/><Relationship Id="rId4" Type="http://schemas.openxmlformats.org/officeDocument/2006/relationships/oleObject" Target="../embeddings/oleObject1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619125" y="3124200"/>
            <a:ext cx="7772400" cy="1295400"/>
          </a:xfrm>
        </p:spPr>
        <p:txBody>
          <a:bodyPr/>
          <a:lstStyle/>
          <a:p>
            <a:r>
              <a:rPr lang="lv-LV" altLang="lv-LV" sz="2800" smtClean="0">
                <a:ea typeface="MS PGothic" pitchFamily="34" charset="-128"/>
              </a:rPr>
              <a:t>Latviešu valodas valsts pārbaudījumu rezultāti 2014./2015.m.g.</a:t>
            </a:r>
          </a:p>
        </p:txBody>
      </p:sp>
      <p:sp>
        <p:nvSpPr>
          <p:cNvPr id="11267" name="Text Placeholder 2"/>
          <p:cNvSpPr>
            <a:spLocks noGrp="1"/>
          </p:cNvSpPr>
          <p:nvPr>
            <p:ph type="body" sz="quarter" idx="10"/>
          </p:nvPr>
        </p:nvSpPr>
        <p:spPr/>
        <p:txBody>
          <a:bodyPr/>
          <a:lstStyle/>
          <a:p>
            <a:r>
              <a:rPr lang="lv-LV" altLang="lv-LV" b="1" smtClean="0">
                <a:ea typeface="MS PGothic" pitchFamily="34" charset="-128"/>
              </a:rPr>
              <a:t>Kaspars Špūle</a:t>
            </a:r>
            <a:r>
              <a:rPr lang="lv-LV" altLang="lv-LV" smtClean="0">
                <a:ea typeface="MS PGothic" pitchFamily="34" charset="-128"/>
              </a:rPr>
              <a:t>, Vispārējās izglītības pārbaudījumu nodaļas vecākais referents, 67814468, kaspars.spule@visc.gov.lv</a:t>
            </a:r>
          </a:p>
        </p:txBody>
      </p:sp>
      <p:sp>
        <p:nvSpPr>
          <p:cNvPr id="11268" name="Text Placeholder 3"/>
          <p:cNvSpPr>
            <a:spLocks noGrp="1"/>
          </p:cNvSpPr>
          <p:nvPr>
            <p:ph type="body" sz="quarter" idx="11"/>
          </p:nvPr>
        </p:nvSpPr>
        <p:spPr/>
        <p:txBody>
          <a:bodyPr/>
          <a:lstStyle/>
          <a:p>
            <a:r>
              <a:rPr lang="lv-LV" altLang="lv-LV" smtClean="0">
                <a:ea typeface="MS PGothic" pitchFamily="34" charset="-128"/>
              </a:rPr>
              <a:t>2015.gada 20.oktobris, Rīga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KLAUSĪŠANĀS</a:t>
            </a:r>
          </a:p>
        </p:txBody>
      </p:sp>
      <p:sp>
        <p:nvSpPr>
          <p:cNvPr id="12292" name="Text Placeholder 3"/>
          <p:cNvSpPr>
            <a:spLocks noGrp="1"/>
          </p:cNvSpPr>
          <p:nvPr>
            <p:ph type="body" sz="quarter" idx="10"/>
          </p:nvPr>
        </p:nvSpPr>
        <p:spPr/>
        <p:txBody>
          <a:bodyPr>
            <a:normAutofit fontScale="92500"/>
          </a:bodyPr>
          <a:lstStyle/>
          <a:p>
            <a:pPr>
              <a:defRPr/>
            </a:pPr>
            <a:r>
              <a:rPr lang="lv-LV" altLang="lv-LV" dirty="0">
                <a:ea typeface="MS PGothic" pitchFamily="34" charset="-128"/>
              </a:rPr>
              <a:t>2015.gada 20.oktobris, Rīga</a:t>
            </a:r>
          </a:p>
        </p:txBody>
      </p:sp>
      <p:sp>
        <p:nvSpPr>
          <p:cNvPr id="20484"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20485"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8F45DAB3-C6AB-431C-99D6-58AA1FD37D74}" type="slidenum">
              <a:rPr lang="en-US" altLang="lv-LV" smtClean="0"/>
              <a:pPr/>
              <a:t>10</a:t>
            </a:fld>
            <a:endParaRPr lang="en-US" altLang="lv-LV" smtClean="0"/>
          </a:p>
        </p:txBody>
      </p:sp>
      <p:sp>
        <p:nvSpPr>
          <p:cNvPr id="20486" name="Rectangle 1"/>
          <p:cNvSpPr>
            <a:spLocks noChangeArrowheads="1"/>
          </p:cNvSpPr>
          <p:nvPr/>
        </p:nvSpPr>
        <p:spPr bwMode="auto">
          <a:xfrm>
            <a:off x="642938" y="2324100"/>
            <a:ext cx="8467725" cy="1924050"/>
          </a:xfrm>
          <a:prstGeom prst="rect">
            <a:avLst/>
          </a:prstGeom>
          <a:noFill/>
          <a:ln w="9525">
            <a:noFill/>
            <a:miter lim="800000"/>
            <a:headEnd/>
            <a:tailEnd/>
          </a:ln>
        </p:spPr>
        <p:txBody>
          <a:bodyPr>
            <a:spAutoFit/>
          </a:bodyPr>
          <a:lstStyle/>
          <a:p>
            <a:r>
              <a:rPr lang="lv-LV" altLang="lv-LV"/>
              <a:t>3. Motivācija ir</a:t>
            </a:r>
          </a:p>
          <a:p>
            <a:r>
              <a:rPr lang="lv-LV" altLang="lv-LV"/>
              <a:t>a) </a:t>
            </a:r>
            <a:r>
              <a:rPr lang="lv-LV" altLang="lv-LV" b="1"/>
              <a:t>konkrētas profesijas izvēles pamatošana,  </a:t>
            </a:r>
            <a:r>
              <a:rPr lang="lv-LV" altLang="lv-LV"/>
              <a:t>(61.01%)</a:t>
            </a:r>
          </a:p>
          <a:p>
            <a:r>
              <a:rPr lang="lv-LV" altLang="lv-LV"/>
              <a:t>b) jautājumu sagatavošana,</a:t>
            </a:r>
          </a:p>
          <a:p>
            <a:r>
              <a:rPr lang="lv-LV" altLang="lv-LV"/>
              <a:t>c) savu iespaidu pierakstīšana.</a:t>
            </a:r>
          </a:p>
          <a:p>
            <a:r>
              <a:rPr lang="lv-LV" altLang="lv-LV" b="1" i="1">
                <a:solidFill>
                  <a:schemeClr val="tx2"/>
                </a:solidFill>
              </a:rPr>
              <a:t>Pieteikumā skolēnam jāmotivē jeb jāpamato, kāpēc viņš vēlas ēnot konkrēto personu </a:t>
            </a:r>
          </a:p>
          <a:p>
            <a:r>
              <a:rPr lang="lv-LV" altLang="lv-LV" b="1" i="1">
                <a:solidFill>
                  <a:schemeClr val="tx2"/>
                </a:solidFill>
              </a:rPr>
              <a:t>vai profesiju..</a:t>
            </a:r>
          </a:p>
          <a:p>
            <a:endParaRPr lang="lv-LV" altLang="lv-LV"/>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ChangeArrowheads="1"/>
          </p:cNvSpPr>
          <p:nvPr/>
        </p:nvSpPr>
        <p:spPr bwMode="auto">
          <a:xfrm>
            <a:off x="2471738" y="625475"/>
            <a:ext cx="417830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3.daļa.Temata izpratne</a:t>
            </a:r>
          </a:p>
        </p:txBody>
      </p:sp>
      <p:pic>
        <p:nvPicPr>
          <p:cNvPr id="112643" name="Picture 4"/>
          <p:cNvPicPr>
            <a:picLocks noChangeAspect="1" noChangeArrowheads="1"/>
          </p:cNvPicPr>
          <p:nvPr/>
        </p:nvPicPr>
        <p:blipFill>
          <a:blip r:embed="rId3" cstate="print"/>
          <a:srcRect/>
          <a:stretch>
            <a:fillRect/>
          </a:stretch>
        </p:blipFill>
        <p:spPr bwMode="auto">
          <a:xfrm>
            <a:off x="0" y="1655763"/>
            <a:ext cx="9144000" cy="4676775"/>
          </a:xfrm>
          <a:prstGeom prst="rect">
            <a:avLst/>
          </a:prstGeom>
          <a:noFill/>
          <a:ln w="9525">
            <a:noFill/>
            <a:miter lim="800000"/>
            <a:headEnd/>
            <a:tailEnd/>
          </a:ln>
          <a:effectLst/>
        </p:spPr>
      </p:pic>
      <p:sp>
        <p:nvSpPr>
          <p:cNvPr id="112644" name="Rectangle 5"/>
          <p:cNvSpPr>
            <a:spLocks noChangeArrowheads="1"/>
          </p:cNvSpPr>
          <p:nvPr/>
        </p:nvSpPr>
        <p:spPr bwMode="auto">
          <a:xfrm>
            <a:off x="1590675" y="635158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12645" name="Rectangle 6"/>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pic>
        <p:nvPicPr>
          <p:cNvPr id="112646" name="chart"/>
          <p:cNvPicPr>
            <a:picLocks noChangeAspect="1"/>
          </p:cNvPicPr>
          <p:nvPr/>
        </p:nvPicPr>
        <p:blipFill>
          <a:blip r:embed="rId4" cstate="print"/>
          <a:srcRect/>
          <a:stretch>
            <a:fillRect/>
          </a:stretch>
        </p:blipFill>
        <p:spPr bwMode="auto">
          <a:xfrm>
            <a:off x="7099300" y="1827213"/>
            <a:ext cx="1444625" cy="914400"/>
          </a:xfrm>
          <a:prstGeom prst="rect">
            <a:avLst/>
          </a:prstGeom>
          <a:solidFill>
            <a:schemeClr val="bg2"/>
          </a:solid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ChangeArrowheads="1"/>
          </p:cNvSpPr>
          <p:nvPr/>
        </p:nvSpPr>
        <p:spPr bwMode="auto">
          <a:xfrm>
            <a:off x="2471738" y="625475"/>
            <a:ext cx="417830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3.daļa.Temata izpratne</a:t>
            </a:r>
          </a:p>
        </p:txBody>
      </p:sp>
      <p:sp>
        <p:nvSpPr>
          <p:cNvPr id="113667" name="Rectangle 5"/>
          <p:cNvSpPr>
            <a:spLocks noChangeArrowheads="1"/>
          </p:cNvSpPr>
          <p:nvPr/>
        </p:nvSpPr>
        <p:spPr bwMode="auto">
          <a:xfrm>
            <a:off x="1590675" y="6351588"/>
            <a:ext cx="1878013" cy="230187"/>
          </a:xfrm>
          <a:prstGeom prst="rect">
            <a:avLst/>
          </a:prstGeom>
          <a:noFill/>
          <a:ln w="9525">
            <a:noFill/>
            <a:miter lim="800000"/>
            <a:headEnd/>
            <a:tailEnd/>
          </a:ln>
        </p:spPr>
        <p:txBody>
          <a:bodyPr wrap="none">
            <a:spAutoFit/>
          </a:bodyPr>
          <a:lstStyle/>
          <a:p>
            <a:r>
              <a:rPr lang="lv-LV" altLang="lv-LV" sz="900">
                <a:latin typeface="Verdana" pitchFamily="34" charset="0"/>
              </a:rPr>
              <a:t>2015.gada 20. oktobris, Rīga</a:t>
            </a:r>
          </a:p>
        </p:txBody>
      </p:sp>
      <p:sp>
        <p:nvSpPr>
          <p:cNvPr id="113668" name="Rectangle 6"/>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pic>
        <p:nvPicPr>
          <p:cNvPr id="113669" name="Picture 2"/>
          <p:cNvPicPr>
            <a:picLocks noChangeAspect="1" noChangeArrowheads="1"/>
          </p:cNvPicPr>
          <p:nvPr/>
        </p:nvPicPr>
        <p:blipFill>
          <a:blip r:embed="rId3" cstate="print"/>
          <a:srcRect/>
          <a:stretch>
            <a:fillRect/>
          </a:stretch>
        </p:blipFill>
        <p:spPr bwMode="auto">
          <a:xfrm>
            <a:off x="827088" y="1565275"/>
            <a:ext cx="7516812" cy="4518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2471738" y="625475"/>
            <a:ext cx="417830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3.daļa.Temata izpratne</a:t>
            </a:r>
          </a:p>
        </p:txBody>
      </p:sp>
      <p:sp>
        <p:nvSpPr>
          <p:cNvPr id="114691" name="Text Box 5"/>
          <p:cNvSpPr txBox="1">
            <a:spLocks noChangeArrowheads="1"/>
          </p:cNvSpPr>
          <p:nvPr/>
        </p:nvSpPr>
        <p:spPr bwMode="auto">
          <a:xfrm>
            <a:off x="254000" y="1795463"/>
            <a:ext cx="8280400" cy="3824287"/>
          </a:xfrm>
          <a:prstGeom prst="rect">
            <a:avLst/>
          </a:prstGeom>
          <a:noFill/>
          <a:ln w="9525">
            <a:noFill/>
            <a:miter lim="800000"/>
            <a:headEnd/>
            <a:tailEnd/>
          </a:ln>
          <a:effectLst/>
        </p:spPr>
        <p:txBody>
          <a:bodyPr>
            <a:spAutoFit/>
          </a:bodyPr>
          <a:lstStyle/>
          <a:p>
            <a:pPr>
              <a:spcBef>
                <a:spcPct val="50000"/>
              </a:spcBef>
            </a:pPr>
            <a:endParaRPr lang="lv-LV" altLang="lv-LV">
              <a:latin typeface="Arial" pitchFamily="34" charset="0"/>
            </a:endParaRPr>
          </a:p>
          <a:p>
            <a:pPr>
              <a:buFontTx/>
              <a:buChar char="•"/>
            </a:pPr>
            <a:r>
              <a:rPr lang="lv-LV" altLang="lv-LV" sz="2000">
                <a:latin typeface="Arial" pitchFamily="34" charset="0"/>
              </a:rPr>
              <a:t> prasmei izvēlēties tematu – skolēnam ir jābūt skaidrai tematā ietvertajai problēmai, jo tikai tad izdosies paust patstāvīgas domas, atziņas un vērtējumu; </a:t>
            </a:r>
          </a:p>
          <a:p>
            <a:pPr>
              <a:buFontTx/>
              <a:buChar char="•"/>
            </a:pPr>
            <a:endParaRPr lang="lv-LV" altLang="lv-LV" sz="2000">
              <a:latin typeface="Arial" pitchFamily="34" charset="0"/>
            </a:endParaRPr>
          </a:p>
          <a:p>
            <a:pPr>
              <a:buFontTx/>
              <a:buChar char="•"/>
            </a:pPr>
            <a:r>
              <a:rPr lang="lv-LV" altLang="lv-LV" sz="2000">
                <a:latin typeface="Arial" pitchFamily="34" charset="0"/>
              </a:rPr>
              <a:t> prasmei izteikt vērtējumu, kas pamatots ne tikai uz personisko pieredzi, bet atklāj arī indivīda spēju izvēlēties un izprast notikumus no plašāka skatupunkta; </a:t>
            </a:r>
          </a:p>
          <a:p>
            <a:pPr>
              <a:buFontTx/>
              <a:buChar char="•"/>
            </a:pPr>
            <a:endParaRPr lang="lv-LV" altLang="lv-LV" sz="2000">
              <a:latin typeface="Arial" pitchFamily="34" charset="0"/>
            </a:endParaRPr>
          </a:p>
          <a:p>
            <a:pPr>
              <a:buFontTx/>
              <a:buChar char="•"/>
            </a:pPr>
            <a:r>
              <a:rPr lang="lv-LV" altLang="lv-LV" sz="2000">
                <a:latin typeface="Arial" pitchFamily="34" charset="0"/>
              </a:rPr>
              <a:t> prasmei spriest patstāvīgi, lai izvairītos no trafaretiem spriedumiem un saukļiem, jo tie darbu padara bezpersonisku. </a:t>
            </a:r>
            <a:endParaRPr lang="lv-LV" altLang="lv-LV" sz="2400" b="1">
              <a:latin typeface="Arial" pitchFamily="34" charset="0"/>
            </a:endParaRPr>
          </a:p>
          <a:p>
            <a:pPr>
              <a:spcBef>
                <a:spcPct val="50000"/>
              </a:spcBef>
            </a:pPr>
            <a:r>
              <a:rPr lang="lv-LV" altLang="lv-LV">
                <a:latin typeface="Arial" pitchFamily="34" charset="0"/>
              </a:rPr>
              <a:t> </a:t>
            </a:r>
          </a:p>
        </p:txBody>
      </p:sp>
      <p:sp>
        <p:nvSpPr>
          <p:cNvPr id="8" name="Text Placeholder 3"/>
          <p:cNvSpPr>
            <a:spLocks noGrp="1"/>
          </p:cNvSpPr>
          <p:nvPr>
            <p:ph type="body" sz="quarter" idx="10"/>
          </p:nvPr>
        </p:nvSpPr>
        <p:spPr>
          <a:xfrm>
            <a:off x="2552700"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114693"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ChangeArrowheads="1"/>
          </p:cNvSpPr>
          <p:nvPr/>
        </p:nvSpPr>
        <p:spPr bwMode="auto">
          <a:xfrm>
            <a:off x="2471738" y="625475"/>
            <a:ext cx="417830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3.daļa.Temata izpratne</a:t>
            </a:r>
          </a:p>
        </p:txBody>
      </p:sp>
      <p:sp>
        <p:nvSpPr>
          <p:cNvPr id="137219" name="Text Box 5"/>
          <p:cNvSpPr txBox="1">
            <a:spLocks noChangeArrowheads="1"/>
          </p:cNvSpPr>
          <p:nvPr/>
        </p:nvSpPr>
        <p:spPr bwMode="auto">
          <a:xfrm>
            <a:off x="254000" y="1795463"/>
            <a:ext cx="8280400" cy="397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itchFamily="34" charset="0"/>
              <a:buChar char="•"/>
              <a:defRPr sz="3300">
                <a:solidFill>
                  <a:schemeClr val="tx1"/>
                </a:solidFill>
                <a:latin typeface="Times New Roman" pitchFamily="18" charset="0"/>
                <a:ea typeface="MS PGothic" pitchFamily="34" charset="-128"/>
              </a:defRPr>
            </a:lvl1pPr>
            <a:lvl2pPr marL="742950" indent="-285750" eaLnBrk="0" hangingPunct="0">
              <a:spcBef>
                <a:spcPct val="20000"/>
              </a:spcBef>
              <a:buFont typeface="Arial" pitchFamily="34" charset="0"/>
              <a:buChar char="–"/>
              <a:defRPr sz="2900">
                <a:solidFill>
                  <a:schemeClr val="tx1"/>
                </a:solidFill>
                <a:latin typeface="Times New Roman" pitchFamily="18" charset="0"/>
                <a:ea typeface="MS PGothic" pitchFamily="34" charset="-128"/>
              </a:defRPr>
            </a:lvl2pPr>
            <a:lvl3pPr marL="1143000" indent="-228600" eaLnBrk="0" hangingPunct="0">
              <a:spcBef>
                <a:spcPct val="20000"/>
              </a:spcBef>
              <a:buFont typeface="Arial" pitchFamily="34" charset="0"/>
              <a:buChar char="•"/>
              <a:defRPr sz="2500">
                <a:solidFill>
                  <a:schemeClr val="tx1"/>
                </a:solidFill>
                <a:latin typeface="Times New Roman" pitchFamily="18" charset="0"/>
                <a:ea typeface="MS PGothic" pitchFamily="34" charset="-128"/>
              </a:defRPr>
            </a:lvl3pPr>
            <a:lvl4pPr marL="1600200" indent="-228600" eaLnBrk="0" hangingPunct="0">
              <a:spcBef>
                <a:spcPct val="20000"/>
              </a:spcBef>
              <a:buFont typeface="Arial" pitchFamily="34" charset="0"/>
              <a:buChar char="–"/>
              <a:defRPr sz="1900">
                <a:solidFill>
                  <a:schemeClr val="tx1"/>
                </a:solidFill>
                <a:latin typeface="Times New Roman" pitchFamily="18" charset="0"/>
                <a:ea typeface="MS PGothic" pitchFamily="34" charset="-128"/>
              </a:defRPr>
            </a:lvl4pPr>
            <a:lvl5pPr marL="2057400" indent="-228600" eaLnBrk="0" hangingPunct="0">
              <a:spcBef>
                <a:spcPct val="20000"/>
              </a:spcBef>
              <a:buFont typeface="Arial" pitchFamily="34" charset="0"/>
              <a:buChar char="»"/>
              <a:defRPr sz="1900">
                <a:solidFill>
                  <a:schemeClr val="tx1"/>
                </a:solidFill>
                <a:latin typeface="Times New Roman" pitchFamily="18" charset="0"/>
                <a:ea typeface="MS PGothic" pitchFamily="34" charset="-128"/>
              </a:defRPr>
            </a:lvl5pPr>
            <a:lvl6pPr marL="2514600" indent="-228600" defTabSz="938213" eaLnBrk="0" fontAlgn="base" hangingPunct="0">
              <a:spcBef>
                <a:spcPct val="20000"/>
              </a:spcBef>
              <a:spcAft>
                <a:spcPct val="0"/>
              </a:spcAft>
              <a:buFont typeface="Arial" pitchFamily="34" charset="0"/>
              <a:buChar char="»"/>
              <a:defRPr sz="1900">
                <a:solidFill>
                  <a:schemeClr val="tx1"/>
                </a:solidFill>
                <a:latin typeface="Times New Roman" pitchFamily="18" charset="0"/>
                <a:ea typeface="MS PGothic" pitchFamily="34" charset="-128"/>
              </a:defRPr>
            </a:lvl6pPr>
            <a:lvl7pPr marL="2971800" indent="-228600" defTabSz="938213" eaLnBrk="0" fontAlgn="base" hangingPunct="0">
              <a:spcBef>
                <a:spcPct val="20000"/>
              </a:spcBef>
              <a:spcAft>
                <a:spcPct val="0"/>
              </a:spcAft>
              <a:buFont typeface="Arial" pitchFamily="34" charset="0"/>
              <a:buChar char="»"/>
              <a:defRPr sz="1900">
                <a:solidFill>
                  <a:schemeClr val="tx1"/>
                </a:solidFill>
                <a:latin typeface="Times New Roman" pitchFamily="18" charset="0"/>
                <a:ea typeface="MS PGothic" pitchFamily="34" charset="-128"/>
              </a:defRPr>
            </a:lvl7pPr>
            <a:lvl8pPr marL="3429000" indent="-228600" defTabSz="938213" eaLnBrk="0" fontAlgn="base" hangingPunct="0">
              <a:spcBef>
                <a:spcPct val="20000"/>
              </a:spcBef>
              <a:spcAft>
                <a:spcPct val="0"/>
              </a:spcAft>
              <a:buFont typeface="Arial" pitchFamily="34" charset="0"/>
              <a:buChar char="»"/>
              <a:defRPr sz="1900">
                <a:solidFill>
                  <a:schemeClr val="tx1"/>
                </a:solidFill>
                <a:latin typeface="Times New Roman" pitchFamily="18" charset="0"/>
                <a:ea typeface="MS PGothic" pitchFamily="34" charset="-128"/>
              </a:defRPr>
            </a:lvl8pPr>
            <a:lvl9pPr marL="3886200" indent="-228600" defTabSz="938213" eaLnBrk="0" fontAlgn="base" hangingPunct="0">
              <a:spcBef>
                <a:spcPct val="20000"/>
              </a:spcBef>
              <a:spcAft>
                <a:spcPct val="0"/>
              </a:spcAft>
              <a:buFont typeface="Arial" pitchFamily="34" charset="0"/>
              <a:buChar char="»"/>
              <a:defRPr sz="1900">
                <a:solidFill>
                  <a:schemeClr val="tx1"/>
                </a:solidFill>
                <a:latin typeface="Times New Roman" pitchFamily="18" charset="0"/>
                <a:ea typeface="MS PGothic" pitchFamily="34" charset="-128"/>
              </a:defRPr>
            </a:lvl9pPr>
          </a:lstStyle>
          <a:p>
            <a:pPr>
              <a:lnSpc>
                <a:spcPct val="80000"/>
              </a:lnSpc>
              <a:buFontTx/>
              <a:buNone/>
              <a:defRPr/>
            </a:pPr>
            <a:r>
              <a:rPr lang="lv-LV" altLang="lv-LV" sz="2500" kern="0" dirty="0"/>
              <a:t>„Temata pieteikums”</a:t>
            </a:r>
            <a:r>
              <a:rPr lang="lv-LV" altLang="lv-LV" sz="2100" kern="0" dirty="0"/>
              <a:t> – konkretizē nosaukto problēmu, pamato izvēlēto problēmu, ieinteresē lasītāju par savu darbu</a:t>
            </a:r>
          </a:p>
          <a:p>
            <a:pPr>
              <a:lnSpc>
                <a:spcPct val="80000"/>
              </a:lnSpc>
              <a:buFontTx/>
              <a:buNone/>
              <a:defRPr/>
            </a:pPr>
            <a:r>
              <a:rPr lang="lv-LV" altLang="lv-LV" sz="2500" kern="0" dirty="0"/>
              <a:t>	Iespējamie varianti</a:t>
            </a:r>
          </a:p>
          <a:p>
            <a:pPr lvl="1">
              <a:lnSpc>
                <a:spcPct val="80000"/>
              </a:lnSpc>
              <a:defRPr/>
            </a:pPr>
            <a:r>
              <a:rPr lang="lv-LV" altLang="lv-LV" sz="2000" kern="0" dirty="0"/>
              <a:t>	personisks pārdzīvojums</a:t>
            </a:r>
          </a:p>
          <a:p>
            <a:pPr lvl="1">
              <a:lnSpc>
                <a:spcPct val="80000"/>
              </a:lnSpc>
              <a:defRPr/>
            </a:pPr>
            <a:r>
              <a:rPr lang="lv-LV" altLang="lv-LV" sz="2000" kern="0" dirty="0"/>
              <a:t>	vēsturiskā attīstība</a:t>
            </a:r>
          </a:p>
          <a:p>
            <a:pPr lvl="1">
              <a:lnSpc>
                <a:spcPct val="80000"/>
              </a:lnSpc>
              <a:defRPr/>
            </a:pPr>
            <a:r>
              <a:rPr lang="lv-LV" altLang="lv-LV" sz="2000" kern="0" dirty="0"/>
              <a:t>	no vispārīgā uz atsevišķo</a:t>
            </a:r>
          </a:p>
          <a:p>
            <a:pPr lvl="1">
              <a:lnSpc>
                <a:spcPct val="80000"/>
              </a:lnSpc>
              <a:defRPr/>
            </a:pPr>
            <a:r>
              <a:rPr lang="lv-LV" altLang="lv-LV" sz="2000" kern="0" dirty="0"/>
              <a:t>	no atsevišķā uz vispārīgo</a:t>
            </a:r>
          </a:p>
          <a:p>
            <a:pPr lvl="1">
              <a:lnSpc>
                <a:spcPct val="80000"/>
              </a:lnSpc>
              <a:defRPr/>
            </a:pPr>
            <a:r>
              <a:rPr lang="lv-LV" altLang="lv-LV" sz="2000" kern="0" dirty="0"/>
              <a:t>	retoriski jautājumi</a:t>
            </a:r>
          </a:p>
          <a:p>
            <a:pPr lvl="1">
              <a:lnSpc>
                <a:spcPct val="80000"/>
              </a:lnSpc>
              <a:defRPr/>
            </a:pPr>
            <a:r>
              <a:rPr lang="lv-LV" altLang="lv-LV" sz="2000" kern="0" dirty="0"/>
              <a:t>	situācijas apraksts</a:t>
            </a:r>
          </a:p>
          <a:p>
            <a:pPr lvl="1">
              <a:lnSpc>
                <a:spcPct val="80000"/>
              </a:lnSpc>
              <a:defRPr/>
            </a:pPr>
            <a:r>
              <a:rPr lang="lv-LV" altLang="lv-LV" sz="2000" kern="0" dirty="0"/>
              <a:t>	atgadījuma </a:t>
            </a:r>
            <a:r>
              <a:rPr lang="lv-LV" altLang="lv-LV" sz="2000" kern="0" dirty="0" err="1"/>
              <a:t>pastāsts</a:t>
            </a:r>
            <a:r>
              <a:rPr lang="lv-LV" altLang="lv-LV" sz="2000" kern="0" dirty="0"/>
              <a:t> – fabula</a:t>
            </a:r>
          </a:p>
          <a:p>
            <a:pPr>
              <a:lnSpc>
                <a:spcPct val="80000"/>
              </a:lnSpc>
              <a:buFontTx/>
              <a:buNone/>
              <a:defRPr/>
            </a:pPr>
            <a:r>
              <a:rPr lang="lv-LV" altLang="lv-LV" sz="2500" kern="0" dirty="0"/>
              <a:t>Ievadā nevajag apsolīt vairāk, nekā spēs un vajag piedāvāt</a:t>
            </a:r>
          </a:p>
          <a:p>
            <a:pPr eaLnBrk="1" hangingPunct="1">
              <a:spcBef>
                <a:spcPct val="50000"/>
              </a:spcBef>
              <a:buFontTx/>
              <a:buNone/>
              <a:defRPr/>
            </a:pPr>
            <a:r>
              <a:rPr lang="lv-LV" altLang="lv-LV" sz="1700" dirty="0" smtClean="0">
                <a:latin typeface="Arial" pitchFamily="34" charset="0"/>
              </a:rPr>
              <a:t> </a:t>
            </a:r>
          </a:p>
        </p:txBody>
      </p:sp>
      <p:sp>
        <p:nvSpPr>
          <p:cNvPr id="8" name="Text Placeholder 3"/>
          <p:cNvSpPr>
            <a:spLocks noGrp="1"/>
          </p:cNvSpPr>
          <p:nvPr>
            <p:ph type="body" sz="quarter" idx="10"/>
          </p:nvPr>
        </p:nvSpPr>
        <p:spPr>
          <a:xfrm>
            <a:off x="2552700"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115717"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ChangeArrowheads="1"/>
          </p:cNvSpPr>
          <p:nvPr/>
        </p:nvSpPr>
        <p:spPr bwMode="auto">
          <a:xfrm>
            <a:off x="2471738" y="625475"/>
            <a:ext cx="417830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3.daļa.Temata izpratne</a:t>
            </a:r>
          </a:p>
        </p:txBody>
      </p:sp>
      <p:sp>
        <p:nvSpPr>
          <p:cNvPr id="137219" name="Text Box 5"/>
          <p:cNvSpPr txBox="1">
            <a:spLocks noChangeArrowheads="1"/>
          </p:cNvSpPr>
          <p:nvPr/>
        </p:nvSpPr>
        <p:spPr bwMode="auto">
          <a:xfrm>
            <a:off x="254000" y="1795463"/>
            <a:ext cx="8280400" cy="290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itchFamily="34" charset="0"/>
              <a:buChar char="•"/>
              <a:defRPr sz="3300">
                <a:solidFill>
                  <a:schemeClr val="tx1"/>
                </a:solidFill>
                <a:latin typeface="Times New Roman" pitchFamily="18" charset="0"/>
                <a:ea typeface="MS PGothic" pitchFamily="34" charset="-128"/>
              </a:defRPr>
            </a:lvl1pPr>
            <a:lvl2pPr marL="742950" indent="-285750" eaLnBrk="0" hangingPunct="0">
              <a:spcBef>
                <a:spcPct val="20000"/>
              </a:spcBef>
              <a:buFont typeface="Arial" pitchFamily="34" charset="0"/>
              <a:buChar char="–"/>
              <a:defRPr sz="2900">
                <a:solidFill>
                  <a:schemeClr val="tx1"/>
                </a:solidFill>
                <a:latin typeface="Times New Roman" pitchFamily="18" charset="0"/>
                <a:ea typeface="MS PGothic" pitchFamily="34" charset="-128"/>
              </a:defRPr>
            </a:lvl2pPr>
            <a:lvl3pPr marL="1143000" indent="-228600" eaLnBrk="0" hangingPunct="0">
              <a:spcBef>
                <a:spcPct val="20000"/>
              </a:spcBef>
              <a:buFont typeface="Arial" pitchFamily="34" charset="0"/>
              <a:buChar char="•"/>
              <a:defRPr sz="2500">
                <a:solidFill>
                  <a:schemeClr val="tx1"/>
                </a:solidFill>
                <a:latin typeface="Times New Roman" pitchFamily="18" charset="0"/>
                <a:ea typeface="MS PGothic" pitchFamily="34" charset="-128"/>
              </a:defRPr>
            </a:lvl3pPr>
            <a:lvl4pPr marL="1600200" indent="-228600" eaLnBrk="0" hangingPunct="0">
              <a:spcBef>
                <a:spcPct val="20000"/>
              </a:spcBef>
              <a:buFont typeface="Arial" pitchFamily="34" charset="0"/>
              <a:buChar char="–"/>
              <a:defRPr sz="1900">
                <a:solidFill>
                  <a:schemeClr val="tx1"/>
                </a:solidFill>
                <a:latin typeface="Times New Roman" pitchFamily="18" charset="0"/>
                <a:ea typeface="MS PGothic" pitchFamily="34" charset="-128"/>
              </a:defRPr>
            </a:lvl4pPr>
            <a:lvl5pPr marL="2057400" indent="-228600" eaLnBrk="0" hangingPunct="0">
              <a:spcBef>
                <a:spcPct val="20000"/>
              </a:spcBef>
              <a:buFont typeface="Arial" pitchFamily="34" charset="0"/>
              <a:buChar char="»"/>
              <a:defRPr sz="1900">
                <a:solidFill>
                  <a:schemeClr val="tx1"/>
                </a:solidFill>
                <a:latin typeface="Times New Roman" pitchFamily="18" charset="0"/>
                <a:ea typeface="MS PGothic" pitchFamily="34" charset="-128"/>
              </a:defRPr>
            </a:lvl5pPr>
            <a:lvl6pPr marL="2514600" indent="-228600" defTabSz="938213" eaLnBrk="0" fontAlgn="base" hangingPunct="0">
              <a:spcBef>
                <a:spcPct val="20000"/>
              </a:spcBef>
              <a:spcAft>
                <a:spcPct val="0"/>
              </a:spcAft>
              <a:buFont typeface="Arial" pitchFamily="34" charset="0"/>
              <a:buChar char="»"/>
              <a:defRPr sz="1900">
                <a:solidFill>
                  <a:schemeClr val="tx1"/>
                </a:solidFill>
                <a:latin typeface="Times New Roman" pitchFamily="18" charset="0"/>
                <a:ea typeface="MS PGothic" pitchFamily="34" charset="-128"/>
              </a:defRPr>
            </a:lvl6pPr>
            <a:lvl7pPr marL="2971800" indent="-228600" defTabSz="938213" eaLnBrk="0" fontAlgn="base" hangingPunct="0">
              <a:spcBef>
                <a:spcPct val="20000"/>
              </a:spcBef>
              <a:spcAft>
                <a:spcPct val="0"/>
              </a:spcAft>
              <a:buFont typeface="Arial" pitchFamily="34" charset="0"/>
              <a:buChar char="»"/>
              <a:defRPr sz="1900">
                <a:solidFill>
                  <a:schemeClr val="tx1"/>
                </a:solidFill>
                <a:latin typeface="Times New Roman" pitchFamily="18" charset="0"/>
                <a:ea typeface="MS PGothic" pitchFamily="34" charset="-128"/>
              </a:defRPr>
            </a:lvl7pPr>
            <a:lvl8pPr marL="3429000" indent="-228600" defTabSz="938213" eaLnBrk="0" fontAlgn="base" hangingPunct="0">
              <a:spcBef>
                <a:spcPct val="20000"/>
              </a:spcBef>
              <a:spcAft>
                <a:spcPct val="0"/>
              </a:spcAft>
              <a:buFont typeface="Arial" pitchFamily="34" charset="0"/>
              <a:buChar char="»"/>
              <a:defRPr sz="1900">
                <a:solidFill>
                  <a:schemeClr val="tx1"/>
                </a:solidFill>
                <a:latin typeface="Times New Roman" pitchFamily="18" charset="0"/>
                <a:ea typeface="MS PGothic" pitchFamily="34" charset="-128"/>
              </a:defRPr>
            </a:lvl8pPr>
            <a:lvl9pPr marL="3886200" indent="-228600" defTabSz="938213" eaLnBrk="0" fontAlgn="base" hangingPunct="0">
              <a:spcBef>
                <a:spcPct val="20000"/>
              </a:spcBef>
              <a:spcAft>
                <a:spcPct val="0"/>
              </a:spcAft>
              <a:buFont typeface="Arial" pitchFamily="34" charset="0"/>
              <a:buChar char="»"/>
              <a:defRPr sz="1900">
                <a:solidFill>
                  <a:schemeClr val="tx1"/>
                </a:solidFill>
                <a:latin typeface="Times New Roman" pitchFamily="18" charset="0"/>
                <a:ea typeface="MS PGothic" pitchFamily="34" charset="-128"/>
              </a:defRPr>
            </a:lvl9pPr>
          </a:lstStyle>
          <a:p>
            <a:pPr>
              <a:defRPr/>
            </a:pPr>
            <a:r>
              <a:rPr lang="lv-LV" altLang="lv-LV" sz="2800" kern="0" dirty="0" smtClean="0"/>
              <a:t>  „</a:t>
            </a:r>
            <a:r>
              <a:rPr lang="lv-LV" altLang="lv-LV" sz="2800" kern="0" dirty="0"/>
              <a:t>Pierādījumus vērtē pēc kvalitātes, nevis kvantitātes.” </a:t>
            </a:r>
            <a:r>
              <a:rPr lang="lv-LV" altLang="lv-LV" sz="2800" kern="0" dirty="0" smtClean="0"/>
              <a:t>                                                                        (</a:t>
            </a:r>
            <a:r>
              <a:rPr lang="lv-LV" altLang="lv-LV" sz="2800" kern="0" dirty="0"/>
              <a:t>Latīņu paruna)</a:t>
            </a:r>
          </a:p>
          <a:p>
            <a:pPr>
              <a:defRPr/>
            </a:pPr>
            <a:r>
              <a:rPr lang="lv-LV" altLang="lv-LV" sz="2800" kern="0" dirty="0" smtClean="0"/>
              <a:t>  Pierādīt </a:t>
            </a:r>
            <a:r>
              <a:rPr lang="lv-LV" altLang="lv-LV" sz="2800" kern="0" dirty="0"/>
              <a:t>– „norādīt to pārliecinošo pamatu, kura dēļ apgalvojums jāpieņem par pareizu”. (A. </a:t>
            </a:r>
            <a:r>
              <a:rPr lang="lv-LV" altLang="lv-LV" sz="2800" kern="0" dirty="0" err="1"/>
              <a:t>Ivins</a:t>
            </a:r>
            <a:r>
              <a:rPr lang="lv-LV" altLang="lv-LV" sz="2800" kern="0" dirty="0"/>
              <a:t>)</a:t>
            </a:r>
          </a:p>
          <a:p>
            <a:pPr>
              <a:defRPr/>
            </a:pPr>
            <a:r>
              <a:rPr lang="lv-LV" altLang="lv-LV" sz="2800" kern="0" dirty="0" smtClean="0"/>
              <a:t>   Patstāvīgas </a:t>
            </a:r>
            <a:r>
              <a:rPr lang="lv-LV" altLang="lv-LV" sz="2800" kern="0" dirty="0"/>
              <a:t>domas, savi </a:t>
            </a:r>
            <a:r>
              <a:rPr lang="lv-LV" altLang="lv-LV" sz="2800" kern="0" dirty="0" smtClean="0"/>
              <a:t>atzinumi.</a:t>
            </a:r>
            <a:endParaRPr lang="lv-LV" altLang="lv-LV" sz="2800" kern="0" dirty="0"/>
          </a:p>
          <a:p>
            <a:pPr eaLnBrk="1" hangingPunct="1">
              <a:spcBef>
                <a:spcPct val="50000"/>
              </a:spcBef>
              <a:buFontTx/>
              <a:buNone/>
              <a:defRPr/>
            </a:pPr>
            <a:r>
              <a:rPr lang="lv-LV" altLang="lv-LV" sz="1700" dirty="0" smtClean="0">
                <a:latin typeface="Arial" pitchFamily="34" charset="0"/>
              </a:rPr>
              <a:t> </a:t>
            </a:r>
          </a:p>
        </p:txBody>
      </p:sp>
      <p:sp>
        <p:nvSpPr>
          <p:cNvPr id="8" name="Text Placeholder 3"/>
          <p:cNvSpPr>
            <a:spLocks noGrp="1"/>
          </p:cNvSpPr>
          <p:nvPr>
            <p:ph type="body" sz="quarter" idx="10"/>
          </p:nvPr>
        </p:nvSpPr>
        <p:spPr>
          <a:xfrm>
            <a:off x="1685925"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116741"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ChangeArrowheads="1"/>
          </p:cNvSpPr>
          <p:nvPr/>
        </p:nvSpPr>
        <p:spPr bwMode="auto">
          <a:xfrm>
            <a:off x="2471738" y="625475"/>
            <a:ext cx="417830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3.daļa.Temata izpratne</a:t>
            </a:r>
          </a:p>
        </p:txBody>
      </p:sp>
      <p:sp>
        <p:nvSpPr>
          <p:cNvPr id="117763" name="Rectangle 6"/>
          <p:cNvSpPr>
            <a:spLocks noChangeArrowheads="1"/>
          </p:cNvSpPr>
          <p:nvPr/>
        </p:nvSpPr>
        <p:spPr bwMode="auto">
          <a:xfrm>
            <a:off x="387350" y="1558925"/>
            <a:ext cx="8347075" cy="4494213"/>
          </a:xfrm>
          <a:prstGeom prst="rect">
            <a:avLst/>
          </a:prstGeom>
          <a:noFill/>
          <a:ln w="9525">
            <a:noFill/>
            <a:miter lim="800000"/>
            <a:headEnd/>
            <a:tailEnd/>
          </a:ln>
        </p:spPr>
        <p:txBody>
          <a:bodyPr>
            <a:spAutoFit/>
          </a:bodyPr>
          <a:lstStyle/>
          <a:p>
            <a:pPr algn="ctr"/>
            <a:r>
              <a:rPr lang="lv-LV" altLang="lv-LV" sz="2000" b="1"/>
              <a:t>1.</a:t>
            </a:r>
            <a:r>
              <a:rPr lang="en-US" altLang="lv-LV" sz="2000" b="1"/>
              <a:t>temats. Mans kultūras apvārsnis.</a:t>
            </a:r>
            <a:endParaRPr lang="lv-LV" altLang="lv-LV" sz="2000"/>
          </a:p>
          <a:p>
            <a:r>
              <a:rPr lang="en-US" altLang="lv-LV" sz="1400" b="1" u="sng"/>
              <a:t>apvārsnis</a:t>
            </a:r>
            <a:endParaRPr lang="lv-LV" altLang="lv-LV" sz="1400"/>
          </a:p>
          <a:p>
            <a:r>
              <a:rPr lang="en-US" altLang="lv-LV" sz="1400"/>
              <a:t>zemes virsmas un debess šķietamas saskares līnija, horizonts</a:t>
            </a:r>
            <a:r>
              <a:rPr lang="lv-LV" altLang="lv-LV" sz="1400"/>
              <a:t>, </a:t>
            </a:r>
            <a:r>
              <a:rPr lang="en-US" altLang="lv-LV" sz="1400"/>
              <a:t>zemes virsmas daļa, ko var redzēt novērotājs, </a:t>
            </a:r>
            <a:r>
              <a:rPr lang="en-US" altLang="lv-LV" sz="1400" b="1" u="sng"/>
              <a:t>redzes loks</a:t>
            </a:r>
            <a:r>
              <a:rPr lang="lv-LV" altLang="lv-LV" sz="1400" b="1" u="sng"/>
              <a:t>,  </a:t>
            </a:r>
            <a:r>
              <a:rPr lang="en-US" altLang="lv-LV" sz="1400" b="1" u="sng"/>
              <a:t>uzskati , zināšanu, interešu  kopums</a:t>
            </a:r>
            <a:r>
              <a:rPr lang="lv-LV" altLang="lv-LV" sz="1400" b="1" u="sng"/>
              <a:t>,  </a:t>
            </a:r>
            <a:r>
              <a:rPr lang="en-US" altLang="lv-LV" sz="1400" b="1" u="sng"/>
              <a:t>plašu iespēju kopums</a:t>
            </a:r>
            <a:endParaRPr lang="lv-LV" altLang="lv-LV" sz="1400"/>
          </a:p>
          <a:p>
            <a:endParaRPr lang="lv-LV" altLang="lv-LV" sz="2000"/>
          </a:p>
          <a:p>
            <a:r>
              <a:rPr lang="en-US" altLang="lv-LV" sz="2000" b="1" u="sng"/>
              <a:t>Temats izprasts</a:t>
            </a:r>
            <a:endParaRPr lang="lv-LV" altLang="lv-LV" sz="2000" b="1" u="sng"/>
          </a:p>
          <a:p>
            <a:r>
              <a:rPr lang="en-US" altLang="lv-LV" sz="1600"/>
              <a:t>Kultūras fakti, piemēri, kuri mainījuši izpratni, būtiski paplašinājuši redzesloku, domu pasauli, veidojuši izpratni par kultūru, iespaidojuši personību (cik tālu redzu?)</a:t>
            </a:r>
            <a:endParaRPr lang="lv-LV" altLang="lv-LV" sz="1600"/>
          </a:p>
          <a:p>
            <a:r>
              <a:rPr lang="en-US" altLang="lv-LV" sz="1600"/>
              <a:t>Jāraksta par </a:t>
            </a:r>
            <a:r>
              <a:rPr lang="en-US" altLang="lv-LV" sz="1600" u="sng"/>
              <a:t>manu kultūras apvārsni</a:t>
            </a:r>
            <a:r>
              <a:rPr lang="en-US" altLang="lv-LV" sz="1600"/>
              <a:t>, nevis ,,mūsu”, ,,latviešu”, ,,Latvijas”, vispārīgo, ārzemju.</a:t>
            </a:r>
            <a:endParaRPr lang="lv-LV" altLang="lv-LV" sz="1600"/>
          </a:p>
          <a:p>
            <a:endParaRPr lang="lv-LV" altLang="lv-LV" sz="2000" b="1" u="sng"/>
          </a:p>
          <a:p>
            <a:r>
              <a:rPr lang="en-US" altLang="lv-LV" sz="2000" b="1" u="sng"/>
              <a:t>? (diskutablie jautājumi)</a:t>
            </a:r>
            <a:endParaRPr lang="lv-LV" altLang="lv-LV" sz="2000"/>
          </a:p>
          <a:p>
            <a:r>
              <a:rPr lang="en-US" altLang="lv-LV" sz="1600"/>
              <a:t>,,Mans ceļš kultūras pasaulē”- ko esmu darījis, bērnības iespaidi, pirmās grāmatas</a:t>
            </a:r>
            <a:endParaRPr lang="lv-LV" altLang="lv-LV" sz="1600"/>
          </a:p>
          <a:p>
            <a:r>
              <a:rPr lang="en-US" altLang="lv-LV" sz="1600"/>
              <a:t>Kultūras kanona pārstāsti</a:t>
            </a:r>
            <a:endParaRPr lang="lv-LV" altLang="lv-LV" sz="1600"/>
          </a:p>
          <a:p>
            <a:r>
              <a:rPr lang="en-US" altLang="lv-LV" sz="1600"/>
              <a:t>Dziesmu svētki</a:t>
            </a:r>
            <a:endParaRPr lang="lv-LV" altLang="lv-LV" sz="1600"/>
          </a:p>
          <a:p>
            <a:r>
              <a:rPr lang="en-US" altLang="lv-LV" sz="1600"/>
              <a:t>Tradīcijas, Jāņi</a:t>
            </a:r>
            <a:endParaRPr lang="lv-LV" altLang="lv-LV" sz="1600"/>
          </a:p>
          <a:p>
            <a:r>
              <a:rPr lang="en-US" altLang="lv-LV" sz="1600"/>
              <a:t>Atsevišķi literārie darbi pārstāstīti</a:t>
            </a:r>
            <a:endParaRPr lang="lv-LV" altLang="lv-LV" sz="1600"/>
          </a:p>
          <a:p>
            <a:r>
              <a:rPr lang="en-US" altLang="lv-LV" sz="1600"/>
              <a:t>Valsts svētku pasākumi</a:t>
            </a:r>
            <a:endParaRPr lang="lv-LV" altLang="lv-LV" sz="1600"/>
          </a:p>
        </p:txBody>
      </p:sp>
      <p:sp>
        <p:nvSpPr>
          <p:cNvPr id="117764" name="Rectangle 1"/>
          <p:cNvSpPr>
            <a:spLocks noChangeArrowheads="1"/>
          </p:cNvSpPr>
          <p:nvPr/>
        </p:nvSpPr>
        <p:spPr bwMode="auto">
          <a:xfrm>
            <a:off x="1778000" y="6264275"/>
            <a:ext cx="1836738" cy="230188"/>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17765" name="Rectangle 2"/>
          <p:cNvSpPr>
            <a:spLocks noChangeArrowheads="1"/>
          </p:cNvSpPr>
          <p:nvPr/>
        </p:nvSpPr>
        <p:spPr bwMode="auto">
          <a:xfrm>
            <a:off x="6389688" y="6240463"/>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ChangeArrowheads="1"/>
          </p:cNvSpPr>
          <p:nvPr/>
        </p:nvSpPr>
        <p:spPr bwMode="auto">
          <a:xfrm>
            <a:off x="2471738" y="625475"/>
            <a:ext cx="417830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3.daļa.Temata izpratne</a:t>
            </a:r>
          </a:p>
        </p:txBody>
      </p:sp>
      <p:sp>
        <p:nvSpPr>
          <p:cNvPr id="118787" name="Rectangle 2"/>
          <p:cNvSpPr>
            <a:spLocks noChangeArrowheads="1"/>
          </p:cNvSpPr>
          <p:nvPr/>
        </p:nvSpPr>
        <p:spPr bwMode="auto">
          <a:xfrm>
            <a:off x="42863" y="1547813"/>
            <a:ext cx="9101137" cy="4740275"/>
          </a:xfrm>
          <a:prstGeom prst="rect">
            <a:avLst/>
          </a:prstGeom>
          <a:noFill/>
          <a:ln w="9525">
            <a:noFill/>
            <a:miter lim="800000"/>
            <a:headEnd/>
            <a:tailEnd/>
          </a:ln>
        </p:spPr>
        <p:txBody>
          <a:bodyPr>
            <a:spAutoFit/>
          </a:bodyPr>
          <a:lstStyle/>
          <a:p>
            <a:pPr algn="ctr"/>
            <a:r>
              <a:rPr lang="en-US" altLang="lv-LV" sz="2000" b="1"/>
              <a:t>2.temats. Literatūra – manu vērtību pasaules veidotāja.</a:t>
            </a:r>
            <a:endParaRPr lang="lv-LV" altLang="lv-LV" sz="2000"/>
          </a:p>
          <a:p>
            <a:r>
              <a:rPr lang="en-US" altLang="lv-LV" sz="2000" b="1"/>
              <a:t> </a:t>
            </a:r>
            <a:r>
              <a:rPr lang="en-US" altLang="lv-LV" sz="1400" b="1"/>
              <a:t>Vērtība – </a:t>
            </a:r>
            <a:endParaRPr lang="lv-LV" altLang="lv-LV" sz="1400"/>
          </a:p>
          <a:p>
            <a:r>
              <a:rPr lang="en-US" altLang="lv-LV" sz="1400" b="1"/>
              <a:t>1. </a:t>
            </a:r>
            <a:r>
              <a:rPr lang="en-US" altLang="lv-LV" sz="1400" i="1"/>
              <a:t>Īpašību kopums (priekšmetam, vielai, parādībai, darbībai), kas nosaka (to) </a:t>
            </a:r>
            <a:r>
              <a:rPr lang="en-US" altLang="lv-LV" sz="1400" b="1" i="1"/>
              <a:t>praktisko noderību</a:t>
            </a:r>
            <a:r>
              <a:rPr lang="en-US" altLang="lv-LV" sz="1400" i="1"/>
              <a:t>, izmantošanas iespējas, ietekmīgumu.</a:t>
            </a:r>
            <a:endParaRPr lang="lv-LV" altLang="lv-LV" sz="1400"/>
          </a:p>
          <a:p>
            <a:r>
              <a:rPr lang="en-US" altLang="lv-LV" sz="1400"/>
              <a:t>2. </a:t>
            </a:r>
            <a:r>
              <a:rPr lang="en-US" altLang="lv-LV" sz="1400" i="1"/>
              <a:t>Pozitīvo </a:t>
            </a:r>
            <a:r>
              <a:rPr lang="en-US" altLang="lv-LV" sz="1400" b="1" i="1"/>
              <a:t>īpašību kopums</a:t>
            </a:r>
            <a:r>
              <a:rPr lang="en-US" altLang="lv-LV" sz="1400" i="1"/>
              <a:t> (cilvēkam, parādībai, priekšmetam), kas ir saistīts ar</a:t>
            </a:r>
            <a:r>
              <a:rPr lang="lv-LV" altLang="lv-LV" sz="1400" i="1"/>
              <a:t> </a:t>
            </a:r>
            <a:r>
              <a:rPr lang="en-US" altLang="lv-LV" sz="1400" b="1" i="1"/>
              <a:t>garīgo, kultūru, morāli</a:t>
            </a:r>
            <a:r>
              <a:rPr lang="en-US" altLang="lv-LV" sz="1400" i="1"/>
              <a:t> u.</a:t>
            </a:r>
            <a:r>
              <a:rPr lang="lv-LV" altLang="lv-LV" sz="1400" i="1"/>
              <a:t>t</a:t>
            </a:r>
            <a:r>
              <a:rPr lang="en-US" altLang="lv-LV" sz="1400" i="1"/>
              <a:t>ml.</a:t>
            </a:r>
            <a:r>
              <a:rPr lang="en-US" altLang="lv-LV" sz="1400"/>
              <a:t>//</a:t>
            </a:r>
            <a:r>
              <a:rPr lang="lv-LV" altLang="lv-LV" sz="1400"/>
              <a:t>  </a:t>
            </a:r>
            <a:r>
              <a:rPr lang="en-US" altLang="lv-LV" sz="1400"/>
              <a:t> </a:t>
            </a:r>
            <a:r>
              <a:rPr lang="en-US" altLang="lv-LV" sz="1400" i="1"/>
              <a:t>Tas (piemēram, cilvēks, parādība), kam piemīt šāds īpašību kopums.</a:t>
            </a:r>
            <a:endParaRPr lang="lv-LV" altLang="lv-LV" sz="1400"/>
          </a:p>
          <a:p>
            <a:r>
              <a:rPr lang="en-US" altLang="lv-LV" sz="1400"/>
              <a:t>3. filoz., psih. </a:t>
            </a:r>
            <a:r>
              <a:rPr lang="en-US" altLang="lv-LV" sz="1400" i="1"/>
              <a:t>Pieredzē izveidojies priekšstats, zināšanu kopums par priekšmetu un parādību pozitīvajām vai negatīvajām īpašībām, kas saistītas </a:t>
            </a:r>
            <a:r>
              <a:rPr lang="en-US" altLang="lv-LV" sz="1400" b="1" i="1"/>
              <a:t>ar vajadzības, noderīguma izpratni</a:t>
            </a:r>
            <a:r>
              <a:rPr lang="en-US" altLang="lv-LV" sz="1400" i="1"/>
              <a:t>.</a:t>
            </a:r>
            <a:endParaRPr lang="lv-LV" altLang="lv-LV" sz="1400"/>
          </a:p>
          <a:p>
            <a:r>
              <a:rPr lang="de-DE" altLang="lv-LV" sz="1800" b="1"/>
              <a:t>!!! Der tikai literatūras fakti</a:t>
            </a:r>
            <a:endParaRPr lang="lv-LV" altLang="lv-LV" sz="1800"/>
          </a:p>
          <a:p>
            <a:r>
              <a:rPr lang="de-DE" altLang="lv-LV" sz="2000" b="1" u="sng"/>
              <a:t>Temata izpratne </a:t>
            </a:r>
            <a:endParaRPr lang="lv-LV" altLang="lv-LV" sz="2000"/>
          </a:p>
          <a:p>
            <a:r>
              <a:rPr lang="de-DE" altLang="lv-LV" sz="1400" b="1"/>
              <a:t>Jārunā par literāriem darbiem</a:t>
            </a:r>
            <a:r>
              <a:rPr lang="de-DE" altLang="lv-LV" sz="1400"/>
              <a:t>, kas kaut kādā veidā veidojuši autora vērtību pasauli, mainījuši uzskatus, pasaules redzējumu, nodrošinājuši darba autora attīstību.</a:t>
            </a:r>
            <a:endParaRPr lang="lv-LV" altLang="lv-LV" sz="1400"/>
          </a:p>
          <a:p>
            <a:r>
              <a:rPr lang="de-DE" altLang="lv-LV" sz="1400"/>
              <a:t>Ja raksta par garīgiem tuviniekiem, to, kas patīk vai nepatīk/ aizrauj/ saista izlasītajos darbos, ko māca literatūra autoram, ko autors var paņemt no literatūras – atkarībā no spriedumiem, prasmes tos saistīt ar tematā piesauktajām vērtībām – temata izpratnē </a:t>
            </a:r>
            <a:r>
              <a:rPr lang="de-DE" altLang="lv-LV" sz="1400" b="1"/>
              <a:t>ne vairāk kā 3 punkti</a:t>
            </a:r>
            <a:r>
              <a:rPr lang="de-DE" altLang="lv-LV" sz="1400"/>
              <a:t>.</a:t>
            </a:r>
            <a:endParaRPr lang="lv-LV" altLang="lv-LV" sz="1400"/>
          </a:p>
          <a:p>
            <a:r>
              <a:rPr lang="de-DE" altLang="lv-LV" sz="1400" b="1"/>
              <a:t>Ja raksta par to, kas ir literatūra vispār</a:t>
            </a:r>
            <a:r>
              <a:rPr lang="de-DE" altLang="lv-LV" sz="1400"/>
              <a:t>, kāpēc literatūra ir nepieciešama vai par literatūru vispārīgi, nesaistot ar autora vērtībām – temata izpratnē </a:t>
            </a:r>
            <a:r>
              <a:rPr lang="de-DE" altLang="lv-LV" sz="1400" b="1"/>
              <a:t>ne vairāk par 2 punktiem.</a:t>
            </a:r>
            <a:endParaRPr lang="lv-LV" altLang="lv-LV" sz="1400"/>
          </a:p>
          <a:p>
            <a:r>
              <a:rPr lang="de-DE" altLang="lv-LV" sz="1400"/>
              <a:t>Ja raksta par vērtībām vispār, literatūru kā vērtību, autora vērtībām, nesaistot ar literāriem darbiem – temata izpratnē </a:t>
            </a:r>
            <a:r>
              <a:rPr lang="de-DE" altLang="lv-LV" sz="1400" b="1"/>
              <a:t>ne vairāk par 2 punktiem.</a:t>
            </a:r>
            <a:endParaRPr lang="lv-LV" altLang="lv-LV" sz="1400"/>
          </a:p>
          <a:p>
            <a:r>
              <a:rPr lang="de-DE" altLang="lv-LV" sz="1400" b="1"/>
              <a:t>Topiki</a:t>
            </a:r>
            <a:r>
              <a:rPr lang="de-DE" altLang="lv-LV" sz="1400"/>
              <a:t> par autoriem, darbiem – darbs nav vērtējams</a:t>
            </a:r>
            <a:r>
              <a:rPr lang="lv-LV" altLang="lv-LV" sz="1400"/>
              <a:t>.</a:t>
            </a:r>
            <a:endParaRPr lang="lv-LV" altLang="lv-LV" sz="2000"/>
          </a:p>
        </p:txBody>
      </p:sp>
      <p:sp>
        <p:nvSpPr>
          <p:cNvPr id="118788" name="Rectangle 1"/>
          <p:cNvSpPr>
            <a:spLocks noChangeArrowheads="1"/>
          </p:cNvSpPr>
          <p:nvPr/>
        </p:nvSpPr>
        <p:spPr bwMode="auto">
          <a:xfrm>
            <a:off x="1384300" y="6311900"/>
            <a:ext cx="1836738" cy="230188"/>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18789" name="Rectangle 2"/>
          <p:cNvSpPr>
            <a:spLocks noChangeArrowheads="1"/>
          </p:cNvSpPr>
          <p:nvPr/>
        </p:nvSpPr>
        <p:spPr bwMode="auto">
          <a:xfrm>
            <a:off x="6780213" y="6243638"/>
            <a:ext cx="1457325" cy="230187"/>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2"/>
          <p:cNvSpPr>
            <a:spLocks noChangeArrowheads="1"/>
          </p:cNvSpPr>
          <p:nvPr/>
        </p:nvSpPr>
        <p:spPr bwMode="auto">
          <a:xfrm>
            <a:off x="2471738" y="625475"/>
            <a:ext cx="417830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3.daļa.Temata izpratne</a:t>
            </a:r>
          </a:p>
        </p:txBody>
      </p:sp>
      <p:sp>
        <p:nvSpPr>
          <p:cNvPr id="119812" name="Rectangle 4"/>
          <p:cNvSpPr>
            <a:spLocks noChangeArrowheads="1"/>
          </p:cNvSpPr>
          <p:nvPr/>
        </p:nvSpPr>
        <p:spPr bwMode="auto">
          <a:xfrm>
            <a:off x="303213" y="1582738"/>
            <a:ext cx="8515350" cy="4401205"/>
          </a:xfrm>
          <a:prstGeom prst="rect">
            <a:avLst/>
          </a:prstGeom>
          <a:noFill/>
          <a:ln w="9525">
            <a:noFill/>
            <a:miter lim="800000"/>
            <a:headEnd/>
            <a:tailEnd/>
          </a:ln>
        </p:spPr>
        <p:txBody>
          <a:bodyPr>
            <a:spAutoFit/>
          </a:bodyPr>
          <a:lstStyle/>
          <a:p>
            <a:pPr algn="ctr"/>
            <a:r>
              <a:rPr lang="de-DE" altLang="lv-LV" sz="2000" b="1" dirty="0"/>
              <a:t>3.temats. „Kas zina, ko grib – spēj, ko grib.” (Rainis)</a:t>
            </a:r>
            <a:endParaRPr lang="lv-LV" altLang="lv-LV" sz="2000" dirty="0"/>
          </a:p>
          <a:p>
            <a:r>
              <a:rPr lang="de-DE" altLang="lv-LV" sz="2000" b="1" dirty="0"/>
              <a:t> </a:t>
            </a:r>
            <a:endParaRPr lang="lv-LV" altLang="lv-LV" sz="2000" dirty="0"/>
          </a:p>
          <a:p>
            <a:r>
              <a:rPr lang="de-DE" altLang="lv-LV" sz="2000" b="1" dirty="0"/>
              <a:t>!!! Jāievēro uzdevuma nosacījumi </a:t>
            </a:r>
            <a:r>
              <a:rPr lang="de-DE" altLang="lv-LV" sz="2000" b="1" u="sng" dirty="0"/>
              <a:t>– argumentācijai izmantot kultūras un literatūras faktus.</a:t>
            </a:r>
            <a:endParaRPr lang="lv-LV" altLang="lv-LV" sz="2000" dirty="0"/>
          </a:p>
          <a:p>
            <a:endParaRPr lang="lv-LV" altLang="lv-LV" sz="2000" b="1" u="sng" dirty="0"/>
          </a:p>
          <a:p>
            <a:r>
              <a:rPr lang="de-DE" altLang="lv-LV" sz="2000" b="1" u="sng" dirty="0"/>
              <a:t>Temata izpratne un argumentācija </a:t>
            </a:r>
            <a:r>
              <a:rPr lang="de-DE" altLang="lv-LV" sz="2000" b="1" dirty="0"/>
              <a:t>– </a:t>
            </a:r>
            <a:r>
              <a:rPr lang="de-DE" altLang="lv-LV" sz="2000" dirty="0"/>
              <a:t>argumentācijai izmantoti kultūras un/vai literatūras fakti (kas ir kultūras fakti – skatīt, kas ir kultūras fakti).</a:t>
            </a:r>
            <a:endParaRPr lang="lv-LV" altLang="lv-LV" sz="2000" dirty="0"/>
          </a:p>
          <a:p>
            <a:r>
              <a:rPr lang="de-DE" altLang="lv-LV" sz="2000" dirty="0"/>
              <a:t>Ja raksta par sportistiem, biznesmeņiem, sabiedrībā veiksmīgiem cilvēkiem, fondiem, atbalsta programmām u.c. (nav literatūras un/vai kultūras faktu vispār) – par argumentāciju </a:t>
            </a:r>
            <a:r>
              <a:rPr lang="de-DE" altLang="lv-LV" sz="2000" b="1" dirty="0"/>
              <a:t>1 punkts</a:t>
            </a:r>
            <a:r>
              <a:rPr lang="de-DE" altLang="lv-LV" sz="2000" dirty="0"/>
              <a:t> (darbā vispārīgi spriedumi).</a:t>
            </a:r>
            <a:endParaRPr lang="lv-LV" altLang="lv-LV" sz="2000" dirty="0"/>
          </a:p>
          <a:p>
            <a:r>
              <a:rPr lang="de-DE" altLang="lv-LV" sz="2000" dirty="0"/>
              <a:t>Ja citāti lietoti bez paskaidrojumiem un interpretācijas, nesaistot ar tekstu kopumā, –1</a:t>
            </a:r>
            <a:r>
              <a:rPr lang="de-DE" altLang="lv-LV" sz="2000" b="1" dirty="0"/>
              <a:t> punkts</a:t>
            </a:r>
            <a:r>
              <a:rPr lang="de-DE" altLang="lv-LV" sz="2000" dirty="0"/>
              <a:t> (darbā vispārīgi spriedumi).</a:t>
            </a:r>
            <a:endParaRPr lang="lv-LV" altLang="lv-LV" sz="2000" dirty="0"/>
          </a:p>
          <a:p>
            <a:r>
              <a:rPr lang="de-DE" altLang="lv-LV" sz="2000" dirty="0"/>
              <a:t>Ja darbā virsrakstu izmanto kā citātu – </a:t>
            </a:r>
            <a:r>
              <a:rPr lang="de-DE" altLang="lv-LV" sz="2000" b="1" u="sng" dirty="0"/>
              <a:t>neskaita kā faktu</a:t>
            </a:r>
            <a:r>
              <a:rPr lang="de-DE" altLang="lv-LV" sz="2000" b="1" dirty="0"/>
              <a:t>.</a:t>
            </a:r>
            <a:endParaRPr lang="lv-LV" altLang="lv-LV" sz="2000" dirty="0"/>
          </a:p>
          <a:p>
            <a:r>
              <a:rPr lang="de-DE" altLang="lv-LV" sz="2000" dirty="0"/>
              <a:t>Ja rakstīts </a:t>
            </a:r>
            <a:r>
              <a:rPr lang="de-DE" altLang="lv-LV" sz="2000" b="1" dirty="0"/>
              <a:t>Jānis Rainis</a:t>
            </a:r>
            <a:r>
              <a:rPr lang="de-DE" altLang="lv-LV" sz="2000" dirty="0"/>
              <a:t> – </a:t>
            </a:r>
            <a:r>
              <a:rPr lang="de-DE" altLang="lv-LV" sz="2000" u="sng" dirty="0"/>
              <a:t>neskaita kā faktu kļūdu</a:t>
            </a:r>
            <a:r>
              <a:rPr lang="de-DE" altLang="lv-LV" sz="2000" dirty="0" smtClean="0"/>
              <a:t>.</a:t>
            </a:r>
            <a:endParaRPr lang="lv-LV" altLang="lv-LV" sz="2000" dirty="0"/>
          </a:p>
        </p:txBody>
      </p:sp>
      <p:sp>
        <p:nvSpPr>
          <p:cNvPr id="119813" name="Rectangle 1"/>
          <p:cNvSpPr>
            <a:spLocks noChangeArrowheads="1"/>
          </p:cNvSpPr>
          <p:nvPr/>
        </p:nvSpPr>
        <p:spPr bwMode="auto">
          <a:xfrm>
            <a:off x="1384300" y="6291263"/>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19814" name="Rectangle 2"/>
          <p:cNvSpPr>
            <a:spLocks noChangeArrowheads="1"/>
          </p:cNvSpPr>
          <p:nvPr/>
        </p:nvSpPr>
        <p:spPr bwMode="auto">
          <a:xfrm>
            <a:off x="6826250" y="6221413"/>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03475" y="1690688"/>
            <a:ext cx="4252913" cy="266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12" name="Rectangle 11"/>
          <p:cNvSpPr/>
          <p:nvPr/>
        </p:nvSpPr>
        <p:spPr>
          <a:xfrm>
            <a:off x="3838575" y="1690688"/>
            <a:ext cx="1446213" cy="266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2" name="Rectangle 1"/>
          <p:cNvSpPr/>
          <p:nvPr/>
        </p:nvSpPr>
        <p:spPr>
          <a:xfrm>
            <a:off x="3455988" y="1824038"/>
            <a:ext cx="2125662" cy="260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120837" name="Rectangle 2"/>
          <p:cNvSpPr>
            <a:spLocks noChangeArrowheads="1"/>
          </p:cNvSpPr>
          <p:nvPr/>
        </p:nvSpPr>
        <p:spPr bwMode="auto">
          <a:xfrm>
            <a:off x="2614613" y="625475"/>
            <a:ext cx="389255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3.daļa.Argumentācija</a:t>
            </a:r>
          </a:p>
        </p:txBody>
      </p:sp>
      <p:sp>
        <p:nvSpPr>
          <p:cNvPr id="120838" name="AutoShape 3"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0839"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0840"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0841"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0842"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0843"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20844" name="Text Box 11"/>
          <p:cNvSpPr txBox="1">
            <a:spLocks noChangeArrowheads="1"/>
          </p:cNvSpPr>
          <p:nvPr/>
        </p:nvSpPr>
        <p:spPr bwMode="auto">
          <a:xfrm>
            <a:off x="1455738" y="2055813"/>
            <a:ext cx="4916487" cy="396875"/>
          </a:xfrm>
          <a:prstGeom prst="rect">
            <a:avLst/>
          </a:prstGeom>
          <a:noFill/>
          <a:ln w="9525">
            <a:noFill/>
            <a:miter lim="800000"/>
            <a:headEnd/>
            <a:tailEnd/>
          </a:ln>
        </p:spPr>
        <p:txBody>
          <a:bodyPr>
            <a:spAutoFit/>
          </a:bodyPr>
          <a:lstStyle/>
          <a:p>
            <a:endParaRPr lang="lv-LV" altLang="lv-LV" sz="2000">
              <a:latin typeface="Arial" pitchFamily="34" charset="0"/>
            </a:endParaRPr>
          </a:p>
        </p:txBody>
      </p:sp>
      <p:sp>
        <p:nvSpPr>
          <p:cNvPr id="120845"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pic>
        <p:nvPicPr>
          <p:cNvPr id="120846" name="Picture 16"/>
          <p:cNvPicPr>
            <a:picLocks noChangeAspect="1" noChangeArrowheads="1"/>
          </p:cNvPicPr>
          <p:nvPr/>
        </p:nvPicPr>
        <p:blipFill>
          <a:blip r:embed="rId3" cstate="print"/>
          <a:srcRect/>
          <a:stretch>
            <a:fillRect/>
          </a:stretch>
        </p:blipFill>
        <p:spPr bwMode="auto">
          <a:xfrm>
            <a:off x="0" y="1590675"/>
            <a:ext cx="9144000" cy="4619625"/>
          </a:xfrm>
          <a:prstGeom prst="rect">
            <a:avLst/>
          </a:prstGeom>
          <a:noFill/>
          <a:ln w="9525">
            <a:noFill/>
            <a:miter lim="800000"/>
            <a:headEnd/>
            <a:tailEnd/>
          </a:ln>
          <a:effectLst/>
        </p:spPr>
      </p:pic>
      <p:sp>
        <p:nvSpPr>
          <p:cNvPr id="120847" name="Rectangle 16"/>
          <p:cNvSpPr>
            <a:spLocks noChangeArrowheads="1"/>
          </p:cNvSpPr>
          <p:nvPr/>
        </p:nvSpPr>
        <p:spPr bwMode="auto">
          <a:xfrm>
            <a:off x="1590675" y="6380163"/>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20848" name="Rectangle 17"/>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
        <p:nvSpPr>
          <p:cNvPr id="19" name="Rectangle 18"/>
          <p:cNvSpPr/>
          <p:nvPr/>
        </p:nvSpPr>
        <p:spPr>
          <a:xfrm>
            <a:off x="7148513" y="1789113"/>
            <a:ext cx="1516062" cy="930275"/>
          </a:xfrm>
          <a:prstGeom prst="rect">
            <a:avLst/>
          </a:prstGeom>
          <a:solidFill>
            <a:schemeClr val="bg2"/>
          </a:solidFill>
        </p:spPr>
        <p:style>
          <a:lnRef idx="1">
            <a:schemeClr val="accent1"/>
          </a:lnRef>
          <a:fillRef idx="2">
            <a:schemeClr val="accent1"/>
          </a:fillRef>
          <a:effectRef idx="1">
            <a:schemeClr val="accent1"/>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lv-LV" sz="1600" dirty="0" smtClean="0"/>
              <a:t>Maks. – 5 p.</a:t>
            </a:r>
          </a:p>
          <a:p>
            <a:pPr>
              <a:defRPr/>
            </a:pPr>
            <a:r>
              <a:rPr lang="lv-LV" sz="1600" dirty="0" smtClean="0"/>
              <a:t>Vid. – 1.9 p.</a:t>
            </a:r>
          </a:p>
          <a:p>
            <a:pPr>
              <a:defRPr/>
            </a:pPr>
            <a:r>
              <a:rPr lang="lv-LV" sz="1600" dirty="0" err="1" smtClean="0"/>
              <a:t>Apg.k</a:t>
            </a:r>
            <a:r>
              <a:rPr lang="lv-LV" sz="1600" dirty="0" smtClean="0"/>
              <a:t>. -  0.38</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03475" y="1690688"/>
            <a:ext cx="4252913" cy="266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12" name="Rectangle 11"/>
          <p:cNvSpPr/>
          <p:nvPr/>
        </p:nvSpPr>
        <p:spPr>
          <a:xfrm>
            <a:off x="3838575" y="1690688"/>
            <a:ext cx="1446213" cy="266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2" name="Rectangle 1"/>
          <p:cNvSpPr/>
          <p:nvPr/>
        </p:nvSpPr>
        <p:spPr>
          <a:xfrm>
            <a:off x="3455988" y="1824038"/>
            <a:ext cx="2125662" cy="260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121861" name="Rectangle 2"/>
          <p:cNvSpPr>
            <a:spLocks noChangeArrowheads="1"/>
          </p:cNvSpPr>
          <p:nvPr/>
        </p:nvSpPr>
        <p:spPr bwMode="auto">
          <a:xfrm>
            <a:off x="2614613" y="625475"/>
            <a:ext cx="389255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3.daļa.Argumentācija</a:t>
            </a:r>
          </a:p>
        </p:txBody>
      </p:sp>
      <p:sp>
        <p:nvSpPr>
          <p:cNvPr id="121862" name="AutoShape 3"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1863"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1864"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1865"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1866"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1867"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21868" name="Text Box 11"/>
          <p:cNvSpPr txBox="1">
            <a:spLocks noChangeArrowheads="1"/>
          </p:cNvSpPr>
          <p:nvPr/>
        </p:nvSpPr>
        <p:spPr bwMode="auto">
          <a:xfrm>
            <a:off x="1455738" y="2055813"/>
            <a:ext cx="4916487" cy="396875"/>
          </a:xfrm>
          <a:prstGeom prst="rect">
            <a:avLst/>
          </a:prstGeom>
          <a:noFill/>
          <a:ln w="9525">
            <a:noFill/>
            <a:miter lim="800000"/>
            <a:headEnd/>
            <a:tailEnd/>
          </a:ln>
        </p:spPr>
        <p:txBody>
          <a:bodyPr>
            <a:spAutoFit/>
          </a:bodyPr>
          <a:lstStyle/>
          <a:p>
            <a:endParaRPr lang="lv-LV" altLang="lv-LV" sz="2000">
              <a:latin typeface="Arial" pitchFamily="34" charset="0"/>
            </a:endParaRPr>
          </a:p>
        </p:txBody>
      </p:sp>
      <p:sp>
        <p:nvSpPr>
          <p:cNvPr id="121869"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121870" name="Rectangle 16"/>
          <p:cNvSpPr>
            <a:spLocks noChangeArrowheads="1"/>
          </p:cNvSpPr>
          <p:nvPr/>
        </p:nvSpPr>
        <p:spPr bwMode="auto">
          <a:xfrm>
            <a:off x="1590675" y="6380163"/>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21871" name="Rectangle 17"/>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pic>
        <p:nvPicPr>
          <p:cNvPr id="121872" name="Picture 2"/>
          <p:cNvPicPr>
            <a:picLocks noChangeAspect="1" noChangeArrowheads="1"/>
          </p:cNvPicPr>
          <p:nvPr/>
        </p:nvPicPr>
        <p:blipFill>
          <a:blip r:embed="rId3" cstate="print"/>
          <a:srcRect/>
          <a:stretch>
            <a:fillRect/>
          </a:stretch>
        </p:blipFill>
        <p:spPr bwMode="auto">
          <a:xfrm>
            <a:off x="776288" y="1558925"/>
            <a:ext cx="7605712" cy="45608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KLAUSĪŠANĀS</a:t>
            </a:r>
          </a:p>
        </p:txBody>
      </p:sp>
      <p:sp>
        <p:nvSpPr>
          <p:cNvPr id="21507" name="Text Placeholder 3"/>
          <p:cNvSpPr>
            <a:spLocks noGrp="1"/>
          </p:cNvSpPr>
          <p:nvPr>
            <p:ph type="body" sz="quarter" idx="10"/>
          </p:nvPr>
        </p:nvSpPr>
        <p:spPr>
          <a:xfrm>
            <a:off x="2092325" y="6324600"/>
            <a:ext cx="2135188" cy="304800"/>
          </a:xfrm>
        </p:spPr>
        <p:txBody>
          <a:bodyPr/>
          <a:lstStyle/>
          <a:p>
            <a:r>
              <a:rPr lang="lv-LV" altLang="lv-LV" smtClean="0">
                <a:ea typeface="MS PGothic" pitchFamily="34" charset="-128"/>
              </a:rPr>
              <a:t>2015.gada 20.oktobris, Rīga</a:t>
            </a:r>
          </a:p>
        </p:txBody>
      </p:sp>
      <p:sp>
        <p:nvSpPr>
          <p:cNvPr id="21508"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21509"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32CEC33B-35DB-49FF-918A-B809B88E577A}" type="slidenum">
              <a:rPr lang="en-US" altLang="lv-LV" smtClean="0"/>
              <a:pPr/>
              <a:t>11</a:t>
            </a:fld>
            <a:endParaRPr lang="en-US" altLang="lv-LV" smtClean="0"/>
          </a:p>
        </p:txBody>
      </p:sp>
      <p:sp>
        <p:nvSpPr>
          <p:cNvPr id="21510" name="Rectangle 2"/>
          <p:cNvSpPr>
            <a:spLocks noChangeArrowheads="1"/>
          </p:cNvSpPr>
          <p:nvPr/>
        </p:nvSpPr>
        <p:spPr bwMode="auto">
          <a:xfrm>
            <a:off x="733425" y="1766888"/>
            <a:ext cx="7400925" cy="615950"/>
          </a:xfrm>
          <a:prstGeom prst="rect">
            <a:avLst/>
          </a:prstGeom>
          <a:noFill/>
          <a:ln w="9525">
            <a:noFill/>
            <a:miter lim="800000"/>
            <a:headEnd/>
            <a:tailEnd/>
          </a:ln>
        </p:spPr>
        <p:txBody>
          <a:bodyPr>
            <a:spAutoFit/>
          </a:bodyPr>
          <a:lstStyle/>
          <a:p>
            <a:r>
              <a:rPr lang="lv-LV" altLang="lv-LV"/>
              <a:t>3. uzdevums (7 punkti). </a:t>
            </a:r>
            <a:r>
              <a:rPr lang="lv-LV" altLang="lv-LV" b="1"/>
              <a:t>Uzraksti skolēna, kas plāno piedalīties Ēnu dienā, veicamos uzdevumus! Grupē tos pa Ēnu dienas posmiem! Izlasi paraugu!</a:t>
            </a:r>
          </a:p>
        </p:txBody>
      </p:sp>
      <p:graphicFrame>
        <p:nvGraphicFramePr>
          <p:cNvPr id="4" name="Table 3"/>
          <p:cNvGraphicFramePr>
            <a:graphicFrameLocks noGrp="1"/>
          </p:cNvGraphicFramePr>
          <p:nvPr/>
        </p:nvGraphicFramePr>
        <p:xfrm>
          <a:off x="723900" y="2559050"/>
          <a:ext cx="7886700" cy="3703639"/>
        </p:xfrm>
        <a:graphic>
          <a:graphicData uri="http://schemas.openxmlformats.org/drawingml/2006/table">
            <a:tbl>
              <a:tblPr firstRow="1" bandRow="1">
                <a:tableStyleId>{5C22544A-7EE6-4342-B048-85BDC9FD1C3A}</a:tableStyleId>
              </a:tblPr>
              <a:tblGrid>
                <a:gridCol w="2026295"/>
                <a:gridCol w="5860405"/>
              </a:tblGrid>
              <a:tr h="868755">
                <a:tc rowSpan="4">
                  <a:txBody>
                    <a:bodyPr/>
                    <a:lstStyle/>
                    <a:p>
                      <a:r>
                        <a:rPr lang="lv-LV" sz="1700" b="1" kern="1200" dirty="0" smtClean="0">
                          <a:solidFill>
                            <a:schemeClr val="tx1"/>
                          </a:solidFill>
                          <a:effectLst/>
                          <a:latin typeface="+mn-lt"/>
                          <a:ea typeface="+mn-ea"/>
                          <a:cs typeface="+mn-cs"/>
                        </a:rPr>
                        <a:t>Sagatavošanās </a:t>
                      </a:r>
                    </a:p>
                    <a:p>
                      <a:r>
                        <a:rPr lang="lv-LV" sz="1700" b="1" kern="1200" dirty="0" smtClean="0">
                          <a:solidFill>
                            <a:schemeClr val="tx1"/>
                          </a:solidFill>
                          <a:effectLst/>
                          <a:latin typeface="+mn-lt"/>
                          <a:ea typeface="+mn-ea"/>
                          <a:cs typeface="+mn-cs"/>
                        </a:rPr>
                        <a:t>jeb 1. posms</a:t>
                      </a:r>
                    </a:p>
                    <a:p>
                      <a:endParaRPr lang="lv-LV" sz="1700" dirty="0">
                        <a:solidFill>
                          <a:schemeClr val="tx1"/>
                        </a:solidFill>
                      </a:endParaRPr>
                    </a:p>
                  </a:txBody>
                  <a:tcPr marT="45724" marB="4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b="1" kern="1200" dirty="0" smtClean="0">
                          <a:solidFill>
                            <a:schemeClr val="tx1"/>
                          </a:solidFill>
                          <a:effectLst/>
                          <a:latin typeface="+mn-lt"/>
                          <a:ea typeface="+mn-ea"/>
                          <a:cs typeface="+mn-cs"/>
                        </a:rPr>
                        <a:t>Paraugs. </a:t>
                      </a:r>
                    </a:p>
                    <a:p>
                      <a:r>
                        <a:rPr lang="lv-LV" sz="1700" b="1" kern="1200" dirty="0" smtClean="0">
                          <a:solidFill>
                            <a:schemeClr val="tx1"/>
                          </a:solidFill>
                          <a:effectLst/>
                          <a:latin typeface="+mn-lt"/>
                          <a:ea typeface="+mn-ea"/>
                          <a:cs typeface="+mn-cs"/>
                        </a:rPr>
                        <a:t>• Iepazīt ēnu devēju sarakstu vortālā </a:t>
                      </a:r>
                      <a:r>
                        <a:rPr lang="lv-LV" sz="1700" b="1" kern="1200" dirty="0" err="1" smtClean="0">
                          <a:solidFill>
                            <a:schemeClr val="tx1"/>
                          </a:solidFill>
                          <a:effectLst/>
                          <a:latin typeface="+mn-lt"/>
                          <a:ea typeface="+mn-ea"/>
                          <a:cs typeface="+mn-cs"/>
                        </a:rPr>
                        <a:t>www.enudiena.lv</a:t>
                      </a:r>
                      <a:endParaRPr lang="lv-LV" sz="1700" b="1" kern="1200" dirty="0" smtClean="0">
                        <a:solidFill>
                          <a:schemeClr val="tx1"/>
                        </a:solidFill>
                        <a:effectLst/>
                        <a:latin typeface="+mn-lt"/>
                        <a:ea typeface="+mn-ea"/>
                        <a:cs typeface="+mn-cs"/>
                      </a:endParaRPr>
                    </a:p>
                    <a:p>
                      <a:endParaRPr lang="lv-LV" sz="1700" dirty="0">
                        <a:solidFill>
                          <a:schemeClr val="tx1"/>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72">
                <a:tc vMerge="1">
                  <a:txBody>
                    <a:bodyPr/>
                    <a:lstStyle/>
                    <a:p>
                      <a:endParaRPr lang="lv-LV" dirty="0"/>
                    </a:p>
                  </a:txBody>
                  <a:tcPr/>
                </a:tc>
                <a:tc>
                  <a:txBody>
                    <a:bodyPr/>
                    <a:lstStyle/>
                    <a:p>
                      <a:r>
                        <a:rPr lang="lv-LV" sz="1700" dirty="0" smtClean="0">
                          <a:solidFill>
                            <a:schemeClr val="tx1"/>
                          </a:solidFill>
                        </a:rPr>
                        <a:t>70.81 %</a:t>
                      </a:r>
                      <a:endParaRPr lang="lv-LV" sz="1700" dirty="0">
                        <a:solidFill>
                          <a:schemeClr val="tx1"/>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72">
                <a:tc vMerge="1">
                  <a:txBody>
                    <a:bodyPr/>
                    <a:lstStyle/>
                    <a:p>
                      <a:endParaRPr lang="lv-LV" dirty="0"/>
                    </a:p>
                  </a:txBody>
                  <a:tcPr/>
                </a:tc>
                <a:tc>
                  <a:txBody>
                    <a:bodyPr/>
                    <a:lstStyle/>
                    <a:p>
                      <a:r>
                        <a:rPr lang="lv-LV" sz="1700" dirty="0" smtClean="0">
                          <a:solidFill>
                            <a:schemeClr val="tx1"/>
                          </a:solidFill>
                        </a:rPr>
                        <a:t>62.2 %</a:t>
                      </a:r>
                      <a:endParaRPr lang="lv-LV" sz="1700" dirty="0">
                        <a:solidFill>
                          <a:schemeClr val="tx1"/>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72">
                <a:tc vMerge="1">
                  <a:txBody>
                    <a:bodyPr/>
                    <a:lstStyle/>
                    <a:p>
                      <a:endParaRPr lang="lv-LV" dirty="0"/>
                    </a:p>
                  </a:txBody>
                  <a:tcPr/>
                </a:tc>
                <a:tc>
                  <a:txBody>
                    <a:bodyPr/>
                    <a:lstStyle/>
                    <a:p>
                      <a:r>
                        <a:rPr lang="lv-LV" sz="1700" dirty="0" smtClean="0">
                          <a:solidFill>
                            <a:schemeClr val="tx1"/>
                          </a:solidFill>
                        </a:rPr>
                        <a:t>50.52 %</a:t>
                      </a:r>
                      <a:endParaRPr lang="lv-LV" sz="1700" dirty="0">
                        <a:solidFill>
                          <a:schemeClr val="tx1"/>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72">
                <a:tc rowSpan="3">
                  <a:txBody>
                    <a:bodyPr/>
                    <a:lstStyle/>
                    <a:p>
                      <a:r>
                        <a:rPr lang="lv-LV" sz="1700" b="1" kern="1200" dirty="0" smtClean="0">
                          <a:solidFill>
                            <a:schemeClr val="tx1"/>
                          </a:solidFill>
                          <a:effectLst/>
                          <a:latin typeface="+mn-lt"/>
                          <a:ea typeface="+mn-ea"/>
                          <a:cs typeface="+mn-cs"/>
                        </a:rPr>
                        <a:t>Ēnu diena</a:t>
                      </a:r>
                    </a:p>
                    <a:p>
                      <a:r>
                        <a:rPr lang="lv-LV" sz="1700" b="1" kern="1200" dirty="0" smtClean="0">
                          <a:solidFill>
                            <a:schemeClr val="tx1"/>
                          </a:solidFill>
                          <a:effectLst/>
                          <a:latin typeface="+mn-lt"/>
                          <a:ea typeface="+mn-ea"/>
                          <a:cs typeface="+mn-cs"/>
                        </a:rPr>
                        <a:t>jeb 2. posms</a:t>
                      </a:r>
                      <a:endParaRPr lang="lv-LV" sz="1700" b="1" dirty="0">
                        <a:solidFill>
                          <a:schemeClr val="tx1"/>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dirty="0" smtClean="0">
                          <a:solidFill>
                            <a:schemeClr val="tx1"/>
                          </a:solidFill>
                        </a:rPr>
                        <a:t>61.56 %</a:t>
                      </a:r>
                      <a:endParaRPr lang="lv-LV" sz="1700" dirty="0">
                        <a:solidFill>
                          <a:schemeClr val="tx1"/>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72">
                <a:tc vMerge="1">
                  <a:txBody>
                    <a:bodyPr/>
                    <a:lstStyle/>
                    <a:p>
                      <a:endParaRPr lang="lv-LV" dirty="0"/>
                    </a:p>
                  </a:txBody>
                  <a:tcPr/>
                </a:tc>
                <a:tc>
                  <a:txBody>
                    <a:bodyPr/>
                    <a:lstStyle/>
                    <a:p>
                      <a:r>
                        <a:rPr lang="lv-LV" sz="1700" dirty="0" smtClean="0">
                          <a:solidFill>
                            <a:schemeClr val="tx1"/>
                          </a:solidFill>
                        </a:rPr>
                        <a:t>74.79 %</a:t>
                      </a:r>
                      <a:endParaRPr lang="lv-LV" sz="1700" dirty="0">
                        <a:solidFill>
                          <a:schemeClr val="tx1"/>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72">
                <a:tc vMerge="1">
                  <a:txBody>
                    <a:bodyPr/>
                    <a:lstStyle/>
                    <a:p>
                      <a:endParaRPr lang="lv-LV" dirty="0"/>
                    </a:p>
                  </a:txBody>
                  <a:tcPr/>
                </a:tc>
                <a:tc>
                  <a:txBody>
                    <a:bodyPr/>
                    <a:lstStyle/>
                    <a:p>
                      <a:r>
                        <a:rPr lang="lv-LV" sz="1700" dirty="0" smtClean="0">
                          <a:solidFill>
                            <a:schemeClr val="tx1"/>
                          </a:solidFill>
                        </a:rPr>
                        <a:t>65.81 %</a:t>
                      </a:r>
                      <a:endParaRPr lang="lv-LV" sz="1700" dirty="0">
                        <a:solidFill>
                          <a:schemeClr val="tx1"/>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09652">
                <a:tc>
                  <a:txBody>
                    <a:bodyPr/>
                    <a:lstStyle/>
                    <a:p>
                      <a:r>
                        <a:rPr lang="lv-LV" sz="1700" b="1" kern="1200" dirty="0" smtClean="0">
                          <a:solidFill>
                            <a:schemeClr val="tx1"/>
                          </a:solidFill>
                          <a:effectLst/>
                          <a:latin typeface="+mn-lt"/>
                          <a:ea typeface="+mn-ea"/>
                          <a:cs typeface="+mn-cs"/>
                        </a:rPr>
                        <a:t>Izvērtējuma jeb </a:t>
                      </a:r>
                    </a:p>
                    <a:p>
                      <a:r>
                        <a:rPr lang="lv-LV" sz="1700" b="1" kern="1200" dirty="0" smtClean="0">
                          <a:solidFill>
                            <a:schemeClr val="tx1"/>
                          </a:solidFill>
                          <a:effectLst/>
                          <a:latin typeface="+mn-lt"/>
                          <a:ea typeface="+mn-ea"/>
                          <a:cs typeface="+mn-cs"/>
                        </a:rPr>
                        <a:t>3. posms</a:t>
                      </a:r>
                      <a:endParaRPr lang="lv-LV" sz="1700" b="1" dirty="0">
                        <a:solidFill>
                          <a:schemeClr val="tx1"/>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dirty="0" smtClean="0">
                          <a:solidFill>
                            <a:schemeClr val="tx1"/>
                          </a:solidFill>
                        </a:rPr>
                        <a:t>57.59  %</a:t>
                      </a:r>
                      <a:endParaRPr lang="lv-LV" sz="1700" dirty="0">
                        <a:solidFill>
                          <a:schemeClr val="tx1"/>
                        </a:solidFill>
                      </a:endParaRP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ChangeArrowheads="1"/>
          </p:cNvSpPr>
          <p:nvPr/>
        </p:nvSpPr>
        <p:spPr bwMode="auto">
          <a:xfrm>
            <a:off x="2614613" y="625475"/>
            <a:ext cx="389255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3.daļa.Argumentācija</a:t>
            </a:r>
          </a:p>
        </p:txBody>
      </p:sp>
      <p:sp>
        <p:nvSpPr>
          <p:cNvPr id="122883" name="AutoShape 3"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2884"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2885"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2886"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2887"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2888" name="Rectangle 8"/>
          <p:cNvSpPr>
            <a:spLocks noChangeArrowheads="1"/>
          </p:cNvSpPr>
          <p:nvPr/>
        </p:nvSpPr>
        <p:spPr bwMode="auto">
          <a:xfrm>
            <a:off x="0" y="1571625"/>
            <a:ext cx="9144000" cy="0"/>
          </a:xfrm>
          <a:prstGeom prst="rect">
            <a:avLst/>
          </a:prstGeom>
          <a:noFill/>
          <a:ln w="9525">
            <a:noFill/>
            <a:miter lim="800000"/>
            <a:headEnd/>
            <a:tailEnd/>
          </a:ln>
        </p:spPr>
        <p:txBody>
          <a:bodyPr wrap="none" anchor="ctr">
            <a:spAutoFit/>
          </a:bodyPr>
          <a:lstStyle/>
          <a:p>
            <a:endParaRPr lang="lv-LV" altLang="lv-LV"/>
          </a:p>
        </p:txBody>
      </p:sp>
      <p:sp>
        <p:nvSpPr>
          <p:cNvPr id="122889"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122890" name="Text Box 9"/>
          <p:cNvSpPr txBox="1">
            <a:spLocks noChangeArrowheads="1"/>
          </p:cNvSpPr>
          <p:nvPr/>
        </p:nvSpPr>
        <p:spPr bwMode="auto">
          <a:xfrm>
            <a:off x="379413" y="2082800"/>
            <a:ext cx="8280400" cy="3700463"/>
          </a:xfrm>
          <a:prstGeom prst="rect">
            <a:avLst/>
          </a:prstGeom>
          <a:noFill/>
          <a:ln w="9525">
            <a:noFill/>
            <a:miter lim="800000"/>
            <a:headEnd/>
            <a:tailEnd/>
          </a:ln>
          <a:effectLst/>
        </p:spPr>
        <p:txBody>
          <a:bodyPr>
            <a:spAutoFit/>
          </a:bodyPr>
          <a:lstStyle/>
          <a:p>
            <a:pPr>
              <a:spcBef>
                <a:spcPct val="50000"/>
              </a:spcBef>
            </a:pPr>
            <a:endParaRPr lang="lv-LV" altLang="lv-LV" sz="2400" b="1">
              <a:latin typeface="Arial" pitchFamily="34" charset="0"/>
            </a:endParaRPr>
          </a:p>
          <a:p>
            <a:pPr>
              <a:buFontTx/>
              <a:buChar char="•"/>
            </a:pPr>
            <a:r>
              <a:rPr lang="lv-LV" altLang="lv-LV" sz="2400">
                <a:latin typeface="Arial" pitchFamily="34" charset="0"/>
              </a:rPr>
              <a:t>  faktu mērķtiecīgai atlasei, kas der savu spriedumu pamatošanai un apliecina skolēna izpratni par tematu, kā arī pauž viņa vispusīgas zināšanas; </a:t>
            </a:r>
          </a:p>
          <a:p>
            <a:pPr>
              <a:buFontTx/>
              <a:buChar char="•"/>
            </a:pPr>
            <a:r>
              <a:rPr lang="lv-LV" altLang="lv-LV" sz="2400">
                <a:latin typeface="Arial" pitchFamily="34" charset="0"/>
              </a:rPr>
              <a:t>  jāmudina skolēni par faktu materiālu izmantot literatūras zināšanas – daiļliteratūra ir bagāts faktu materiāls; </a:t>
            </a:r>
          </a:p>
          <a:p>
            <a:pPr>
              <a:buFontTx/>
              <a:buChar char="•"/>
            </a:pPr>
            <a:r>
              <a:rPr lang="lv-LV" altLang="lv-LV" sz="2400">
                <a:latin typeface="Arial" pitchFamily="34" charset="0"/>
              </a:rPr>
              <a:t>  spējai izprast nozīmīgus un maznozīmīgus faktus; </a:t>
            </a:r>
          </a:p>
          <a:p>
            <a:pPr>
              <a:buFontTx/>
              <a:buChar char="•"/>
            </a:pPr>
            <a:r>
              <a:rPr lang="lv-LV" altLang="lv-LV" sz="2400">
                <a:latin typeface="Arial" pitchFamily="34" charset="0"/>
              </a:rPr>
              <a:t>  jāmācās izvairīties no vispārinājumiem.</a:t>
            </a:r>
            <a:r>
              <a:rPr lang="lv-LV" altLang="lv-LV">
                <a:latin typeface="Arial" pitchFamily="34" charset="0"/>
              </a:rPr>
              <a:t> </a:t>
            </a:r>
          </a:p>
          <a:p>
            <a:r>
              <a:rPr lang="lv-LV" altLang="lv-LV">
                <a:latin typeface="Arial" pitchFamily="34" charset="0"/>
              </a:rPr>
              <a:t> </a:t>
            </a:r>
          </a:p>
          <a:p>
            <a:pPr>
              <a:spcBef>
                <a:spcPct val="50000"/>
              </a:spcBef>
            </a:pPr>
            <a:endParaRPr lang="lv-LV" altLang="lv-LV">
              <a:latin typeface="Arial" pitchFamily="34" charset="0"/>
            </a:endParaRPr>
          </a:p>
        </p:txBody>
      </p:sp>
      <p:sp>
        <p:nvSpPr>
          <p:cNvPr id="18" name="Text Placeholder 3"/>
          <p:cNvSpPr>
            <a:spLocks noGrp="1"/>
          </p:cNvSpPr>
          <p:nvPr>
            <p:ph type="body" sz="quarter" idx="10"/>
          </p:nvPr>
        </p:nvSpPr>
        <p:spPr>
          <a:xfrm>
            <a:off x="1809750"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122892"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03475" y="1690688"/>
            <a:ext cx="4252913" cy="266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123909" name="Rectangle 2"/>
          <p:cNvSpPr>
            <a:spLocks noChangeArrowheads="1"/>
          </p:cNvSpPr>
          <p:nvPr/>
        </p:nvSpPr>
        <p:spPr bwMode="auto">
          <a:xfrm>
            <a:off x="3181350" y="625475"/>
            <a:ext cx="275907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Apjoms</a:t>
            </a:r>
          </a:p>
        </p:txBody>
      </p:sp>
      <p:sp>
        <p:nvSpPr>
          <p:cNvPr id="123910" name="AutoShape 3"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3911"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3912"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3913"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3914"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3915"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23917"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pic>
        <p:nvPicPr>
          <p:cNvPr id="123918" name="Picture 16"/>
          <p:cNvPicPr>
            <a:picLocks noChangeAspect="1" noChangeArrowheads="1"/>
          </p:cNvPicPr>
          <p:nvPr/>
        </p:nvPicPr>
        <p:blipFill>
          <a:blip r:embed="rId3" cstate="print"/>
          <a:srcRect/>
          <a:stretch>
            <a:fillRect/>
          </a:stretch>
        </p:blipFill>
        <p:spPr bwMode="auto">
          <a:xfrm>
            <a:off x="0" y="1547813"/>
            <a:ext cx="9144000" cy="4567237"/>
          </a:xfrm>
          <a:prstGeom prst="rect">
            <a:avLst/>
          </a:prstGeom>
          <a:noFill/>
          <a:ln w="9525">
            <a:noFill/>
            <a:miter lim="800000"/>
            <a:headEnd/>
            <a:tailEnd/>
          </a:ln>
          <a:effectLst/>
        </p:spPr>
      </p:pic>
      <p:sp>
        <p:nvSpPr>
          <p:cNvPr id="123919" name="Rectangle 17"/>
          <p:cNvSpPr>
            <a:spLocks noChangeArrowheads="1"/>
          </p:cNvSpPr>
          <p:nvPr/>
        </p:nvSpPr>
        <p:spPr bwMode="auto">
          <a:xfrm>
            <a:off x="1590675" y="629443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23920" name="Rectangle 18"/>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
        <p:nvSpPr>
          <p:cNvPr id="21" name="Rectangle 20"/>
          <p:cNvSpPr/>
          <p:nvPr/>
        </p:nvSpPr>
        <p:spPr>
          <a:xfrm>
            <a:off x="887413" y="1954213"/>
            <a:ext cx="1516062" cy="930275"/>
          </a:xfrm>
          <a:prstGeom prst="rect">
            <a:avLst/>
          </a:prstGeom>
          <a:solidFill>
            <a:schemeClr val="bg2"/>
          </a:solidFill>
        </p:spPr>
        <p:style>
          <a:lnRef idx="1">
            <a:schemeClr val="accent1"/>
          </a:lnRef>
          <a:fillRef idx="2">
            <a:schemeClr val="accent1"/>
          </a:fillRef>
          <a:effectRef idx="1">
            <a:schemeClr val="accent1"/>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lv-LV" sz="1600" dirty="0" smtClean="0"/>
              <a:t>Maks. – 2 p.</a:t>
            </a:r>
          </a:p>
          <a:p>
            <a:pPr>
              <a:defRPr/>
            </a:pPr>
            <a:r>
              <a:rPr lang="lv-LV" sz="1600" dirty="0" smtClean="0"/>
              <a:t>Vid. – 1.9</a:t>
            </a:r>
          </a:p>
          <a:p>
            <a:pPr>
              <a:defRPr/>
            </a:pPr>
            <a:r>
              <a:rPr lang="lv-LV" sz="1600" dirty="0" err="1" smtClean="0"/>
              <a:t>Apg.k</a:t>
            </a:r>
            <a:r>
              <a:rPr lang="lv-LV" sz="1600" dirty="0" smtClean="0"/>
              <a:t>. -  0.95</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3" name="Rectangle 2"/>
          <p:cNvSpPr>
            <a:spLocks noChangeArrowheads="1"/>
          </p:cNvSpPr>
          <p:nvPr/>
        </p:nvSpPr>
        <p:spPr bwMode="auto">
          <a:xfrm>
            <a:off x="3181350" y="625475"/>
            <a:ext cx="275907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Apjoms</a:t>
            </a:r>
          </a:p>
        </p:txBody>
      </p:sp>
      <p:sp>
        <p:nvSpPr>
          <p:cNvPr id="124934" name="AutoShape 3"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4935"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4936"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4937"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4938"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4939"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24940" name="Text Box 11"/>
          <p:cNvSpPr txBox="1">
            <a:spLocks noChangeArrowheads="1"/>
          </p:cNvSpPr>
          <p:nvPr/>
        </p:nvSpPr>
        <p:spPr bwMode="auto">
          <a:xfrm>
            <a:off x="1455738" y="2055813"/>
            <a:ext cx="4916487" cy="396875"/>
          </a:xfrm>
          <a:prstGeom prst="rect">
            <a:avLst/>
          </a:prstGeom>
          <a:noFill/>
          <a:ln w="9525">
            <a:noFill/>
            <a:miter lim="800000"/>
            <a:headEnd/>
            <a:tailEnd/>
          </a:ln>
        </p:spPr>
        <p:txBody>
          <a:bodyPr>
            <a:spAutoFit/>
          </a:bodyPr>
          <a:lstStyle/>
          <a:p>
            <a:endParaRPr lang="lv-LV" altLang="lv-LV" sz="2000">
              <a:latin typeface="Arial" pitchFamily="34" charset="0"/>
            </a:endParaRPr>
          </a:p>
        </p:txBody>
      </p:sp>
      <p:sp>
        <p:nvSpPr>
          <p:cNvPr id="124941"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124942" name="Rectangle 17"/>
          <p:cNvSpPr>
            <a:spLocks noChangeArrowheads="1"/>
          </p:cNvSpPr>
          <p:nvPr/>
        </p:nvSpPr>
        <p:spPr bwMode="auto">
          <a:xfrm>
            <a:off x="1590675" y="629443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24943" name="Rectangle 18"/>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pic>
        <p:nvPicPr>
          <p:cNvPr id="124944" name="Picture 2"/>
          <p:cNvPicPr>
            <a:picLocks noChangeAspect="1" noChangeArrowheads="1"/>
          </p:cNvPicPr>
          <p:nvPr/>
        </p:nvPicPr>
        <p:blipFill>
          <a:blip r:embed="rId3" cstate="print"/>
          <a:srcRect/>
          <a:stretch>
            <a:fillRect/>
          </a:stretch>
        </p:blipFill>
        <p:spPr bwMode="auto">
          <a:xfrm>
            <a:off x="936625" y="1704975"/>
            <a:ext cx="7500938" cy="4508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ChangeArrowheads="1"/>
          </p:cNvSpPr>
          <p:nvPr/>
        </p:nvSpPr>
        <p:spPr bwMode="auto">
          <a:xfrm>
            <a:off x="2928938" y="625475"/>
            <a:ext cx="326390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Rindkopas</a:t>
            </a:r>
          </a:p>
        </p:txBody>
      </p:sp>
      <p:sp>
        <p:nvSpPr>
          <p:cNvPr id="125955" name="AutoShape 3"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5956"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5957"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5958"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5959"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5960" name="Rectangle 8"/>
          <p:cNvSpPr>
            <a:spLocks noChangeArrowheads="1"/>
          </p:cNvSpPr>
          <p:nvPr/>
        </p:nvSpPr>
        <p:spPr bwMode="auto">
          <a:xfrm>
            <a:off x="0" y="1743075"/>
            <a:ext cx="9144000" cy="0"/>
          </a:xfrm>
          <a:prstGeom prst="rect">
            <a:avLst/>
          </a:prstGeom>
          <a:noFill/>
          <a:ln w="9525">
            <a:noFill/>
            <a:miter lim="800000"/>
            <a:headEnd/>
            <a:tailEnd/>
          </a:ln>
        </p:spPr>
        <p:txBody>
          <a:bodyPr wrap="none" anchor="ctr">
            <a:spAutoFit/>
          </a:bodyPr>
          <a:lstStyle/>
          <a:p>
            <a:endParaRPr lang="lv-LV" altLang="lv-LV"/>
          </a:p>
        </p:txBody>
      </p:sp>
      <p:sp>
        <p:nvSpPr>
          <p:cNvPr id="125961"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pic>
        <p:nvPicPr>
          <p:cNvPr id="125962" name="Picture 12"/>
          <p:cNvPicPr>
            <a:picLocks noChangeAspect="1" noChangeArrowheads="1"/>
          </p:cNvPicPr>
          <p:nvPr/>
        </p:nvPicPr>
        <p:blipFill>
          <a:blip r:embed="rId3" cstate="print"/>
          <a:srcRect/>
          <a:stretch>
            <a:fillRect/>
          </a:stretch>
        </p:blipFill>
        <p:spPr bwMode="auto">
          <a:xfrm>
            <a:off x="0" y="1500188"/>
            <a:ext cx="9144000" cy="4633912"/>
          </a:xfrm>
          <a:prstGeom prst="rect">
            <a:avLst/>
          </a:prstGeom>
          <a:noFill/>
          <a:ln w="9525">
            <a:noFill/>
            <a:miter lim="800000"/>
            <a:headEnd/>
            <a:tailEnd/>
          </a:ln>
          <a:effectLst/>
        </p:spPr>
      </p:pic>
      <p:sp>
        <p:nvSpPr>
          <p:cNvPr id="125963" name="Rectangle 12"/>
          <p:cNvSpPr>
            <a:spLocks noChangeArrowheads="1"/>
          </p:cNvSpPr>
          <p:nvPr/>
        </p:nvSpPr>
        <p:spPr bwMode="auto">
          <a:xfrm>
            <a:off x="1590675" y="629443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25964" name="Rectangle 13"/>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
        <p:nvSpPr>
          <p:cNvPr id="15" name="Rectangle 14"/>
          <p:cNvSpPr/>
          <p:nvPr/>
        </p:nvSpPr>
        <p:spPr>
          <a:xfrm>
            <a:off x="1079500" y="1931988"/>
            <a:ext cx="1516063" cy="931862"/>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lv-LV" sz="1600" dirty="0" smtClean="0"/>
              <a:t>Maks. – 2 p.</a:t>
            </a:r>
          </a:p>
          <a:p>
            <a:pPr>
              <a:defRPr/>
            </a:pPr>
            <a:r>
              <a:rPr lang="lv-LV" sz="1600" dirty="0" smtClean="0"/>
              <a:t>Vid. – 1.7</a:t>
            </a:r>
          </a:p>
          <a:p>
            <a:pPr>
              <a:defRPr/>
            </a:pPr>
            <a:r>
              <a:rPr lang="lv-LV" sz="1600" dirty="0" err="1" smtClean="0"/>
              <a:t>Apg.k</a:t>
            </a:r>
            <a:r>
              <a:rPr lang="lv-LV" sz="1600" dirty="0" smtClean="0"/>
              <a:t>. -  0.85</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ChangeArrowheads="1"/>
          </p:cNvSpPr>
          <p:nvPr/>
        </p:nvSpPr>
        <p:spPr bwMode="auto">
          <a:xfrm>
            <a:off x="2928938" y="625475"/>
            <a:ext cx="3263900"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Rindkopas</a:t>
            </a:r>
          </a:p>
        </p:txBody>
      </p:sp>
      <p:sp>
        <p:nvSpPr>
          <p:cNvPr id="126979" name="AutoShape 3"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6980"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6981"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6982"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6983"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6984" name="Rectangle 8"/>
          <p:cNvSpPr>
            <a:spLocks noChangeArrowheads="1"/>
          </p:cNvSpPr>
          <p:nvPr/>
        </p:nvSpPr>
        <p:spPr bwMode="auto">
          <a:xfrm>
            <a:off x="0" y="1743075"/>
            <a:ext cx="9144000" cy="0"/>
          </a:xfrm>
          <a:prstGeom prst="rect">
            <a:avLst/>
          </a:prstGeom>
          <a:noFill/>
          <a:ln w="9525">
            <a:noFill/>
            <a:miter lim="800000"/>
            <a:headEnd/>
            <a:tailEnd/>
          </a:ln>
        </p:spPr>
        <p:txBody>
          <a:bodyPr wrap="none" anchor="ctr">
            <a:spAutoFit/>
          </a:bodyPr>
          <a:lstStyle/>
          <a:p>
            <a:endParaRPr lang="lv-LV" altLang="lv-LV"/>
          </a:p>
        </p:txBody>
      </p:sp>
      <p:sp>
        <p:nvSpPr>
          <p:cNvPr id="126985"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126986" name="Rectangle 12"/>
          <p:cNvSpPr>
            <a:spLocks noChangeArrowheads="1"/>
          </p:cNvSpPr>
          <p:nvPr/>
        </p:nvSpPr>
        <p:spPr bwMode="auto">
          <a:xfrm>
            <a:off x="1590675" y="629443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26987" name="Rectangle 13"/>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pic>
        <p:nvPicPr>
          <p:cNvPr id="126988" name="Picture 4"/>
          <p:cNvPicPr>
            <a:picLocks noChangeAspect="1" noChangeArrowheads="1"/>
          </p:cNvPicPr>
          <p:nvPr/>
        </p:nvPicPr>
        <p:blipFill>
          <a:blip r:embed="rId3" cstate="print"/>
          <a:srcRect/>
          <a:stretch>
            <a:fillRect/>
          </a:stretch>
        </p:blipFill>
        <p:spPr bwMode="auto">
          <a:xfrm>
            <a:off x="879475" y="1527175"/>
            <a:ext cx="7331075" cy="4406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ChangeArrowheads="1"/>
          </p:cNvSpPr>
          <p:nvPr/>
        </p:nvSpPr>
        <p:spPr bwMode="auto">
          <a:xfrm>
            <a:off x="3003550" y="625475"/>
            <a:ext cx="311467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Secīgums</a:t>
            </a:r>
          </a:p>
        </p:txBody>
      </p:sp>
      <p:sp>
        <p:nvSpPr>
          <p:cNvPr id="128006" name="AutoShape 3"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8007"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8008"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8009"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8010"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8011"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28012" name="Text Box 11"/>
          <p:cNvSpPr txBox="1">
            <a:spLocks noChangeArrowheads="1"/>
          </p:cNvSpPr>
          <p:nvPr/>
        </p:nvSpPr>
        <p:spPr bwMode="auto">
          <a:xfrm>
            <a:off x="1455738" y="2055813"/>
            <a:ext cx="4916487" cy="396875"/>
          </a:xfrm>
          <a:prstGeom prst="rect">
            <a:avLst/>
          </a:prstGeom>
          <a:noFill/>
          <a:ln w="9525">
            <a:noFill/>
            <a:miter lim="800000"/>
            <a:headEnd/>
            <a:tailEnd/>
          </a:ln>
        </p:spPr>
        <p:txBody>
          <a:bodyPr>
            <a:spAutoFit/>
          </a:bodyPr>
          <a:lstStyle/>
          <a:p>
            <a:endParaRPr lang="lv-LV" altLang="lv-LV" sz="2000">
              <a:latin typeface="Arial" pitchFamily="34" charset="0"/>
            </a:endParaRPr>
          </a:p>
        </p:txBody>
      </p:sp>
      <p:sp>
        <p:nvSpPr>
          <p:cNvPr id="128013"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pic>
        <p:nvPicPr>
          <p:cNvPr id="128014" name="Picture 16"/>
          <p:cNvPicPr>
            <a:picLocks noChangeAspect="1" noChangeArrowheads="1"/>
          </p:cNvPicPr>
          <p:nvPr/>
        </p:nvPicPr>
        <p:blipFill>
          <a:blip r:embed="rId3" cstate="print"/>
          <a:srcRect/>
          <a:stretch>
            <a:fillRect/>
          </a:stretch>
        </p:blipFill>
        <p:spPr bwMode="auto">
          <a:xfrm>
            <a:off x="38100" y="1466850"/>
            <a:ext cx="9153525" cy="4667250"/>
          </a:xfrm>
          <a:prstGeom prst="rect">
            <a:avLst/>
          </a:prstGeom>
          <a:noFill/>
          <a:ln w="9525">
            <a:noFill/>
            <a:miter lim="800000"/>
            <a:headEnd/>
            <a:tailEnd/>
          </a:ln>
          <a:effectLst/>
        </p:spPr>
      </p:pic>
      <p:sp>
        <p:nvSpPr>
          <p:cNvPr id="128015" name="Rectangle 18"/>
          <p:cNvSpPr>
            <a:spLocks noChangeArrowheads="1"/>
          </p:cNvSpPr>
          <p:nvPr/>
        </p:nvSpPr>
        <p:spPr bwMode="auto">
          <a:xfrm>
            <a:off x="1590675" y="629443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28016" name="Rectangle 19"/>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
        <p:nvSpPr>
          <p:cNvPr id="21" name="Rectangle 20"/>
          <p:cNvSpPr/>
          <p:nvPr/>
        </p:nvSpPr>
        <p:spPr>
          <a:xfrm>
            <a:off x="831850" y="1957388"/>
            <a:ext cx="1516063" cy="930275"/>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lv-LV" sz="1600" dirty="0" smtClean="0"/>
              <a:t>Maks. – 3 p.</a:t>
            </a:r>
          </a:p>
          <a:p>
            <a:pPr>
              <a:defRPr/>
            </a:pPr>
            <a:r>
              <a:rPr lang="lv-LV" sz="1600" dirty="0" smtClean="0"/>
              <a:t>Vid. – 1.73</a:t>
            </a:r>
          </a:p>
          <a:p>
            <a:pPr>
              <a:defRPr/>
            </a:pPr>
            <a:r>
              <a:rPr lang="lv-LV" sz="1600" dirty="0" err="1" smtClean="0"/>
              <a:t>Apg.k</a:t>
            </a:r>
            <a:r>
              <a:rPr lang="lv-LV" sz="1600" dirty="0" smtClean="0"/>
              <a:t>. -  0.57</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9" name="Rectangle 2"/>
          <p:cNvSpPr>
            <a:spLocks noChangeArrowheads="1"/>
          </p:cNvSpPr>
          <p:nvPr/>
        </p:nvSpPr>
        <p:spPr bwMode="auto">
          <a:xfrm>
            <a:off x="3003550" y="625475"/>
            <a:ext cx="311467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Secīgums</a:t>
            </a:r>
          </a:p>
        </p:txBody>
      </p:sp>
      <p:sp>
        <p:nvSpPr>
          <p:cNvPr id="129030" name="AutoShape 3"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9031"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9032"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9033"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9034"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29035"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29036" name="Text Box 11"/>
          <p:cNvSpPr txBox="1">
            <a:spLocks noChangeArrowheads="1"/>
          </p:cNvSpPr>
          <p:nvPr/>
        </p:nvSpPr>
        <p:spPr bwMode="auto">
          <a:xfrm>
            <a:off x="1455738" y="2055813"/>
            <a:ext cx="4916487" cy="396875"/>
          </a:xfrm>
          <a:prstGeom prst="rect">
            <a:avLst/>
          </a:prstGeom>
          <a:noFill/>
          <a:ln w="9525">
            <a:noFill/>
            <a:miter lim="800000"/>
            <a:headEnd/>
            <a:tailEnd/>
          </a:ln>
        </p:spPr>
        <p:txBody>
          <a:bodyPr>
            <a:spAutoFit/>
          </a:bodyPr>
          <a:lstStyle/>
          <a:p>
            <a:endParaRPr lang="lv-LV" altLang="lv-LV" sz="2000">
              <a:latin typeface="Arial" pitchFamily="34" charset="0"/>
            </a:endParaRPr>
          </a:p>
        </p:txBody>
      </p:sp>
      <p:sp>
        <p:nvSpPr>
          <p:cNvPr id="129037"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129038" name="Rectangle 18"/>
          <p:cNvSpPr>
            <a:spLocks noChangeArrowheads="1"/>
          </p:cNvSpPr>
          <p:nvPr/>
        </p:nvSpPr>
        <p:spPr bwMode="auto">
          <a:xfrm>
            <a:off x="1590675" y="629443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29039" name="Rectangle 19"/>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pic>
        <p:nvPicPr>
          <p:cNvPr id="129040" name="Picture 2"/>
          <p:cNvPicPr>
            <a:picLocks noChangeAspect="1" noChangeArrowheads="1"/>
          </p:cNvPicPr>
          <p:nvPr/>
        </p:nvPicPr>
        <p:blipFill>
          <a:blip r:embed="rId3" cstate="print"/>
          <a:srcRect/>
          <a:stretch>
            <a:fillRect/>
          </a:stretch>
        </p:blipFill>
        <p:spPr bwMode="auto">
          <a:xfrm>
            <a:off x="508000" y="1573213"/>
            <a:ext cx="7854950" cy="4721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3" name="Rectangle 2"/>
          <p:cNvSpPr>
            <a:spLocks noChangeArrowheads="1"/>
          </p:cNvSpPr>
          <p:nvPr/>
        </p:nvSpPr>
        <p:spPr bwMode="auto">
          <a:xfrm>
            <a:off x="2555875" y="625475"/>
            <a:ext cx="401002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Vārdu krājums</a:t>
            </a:r>
          </a:p>
        </p:txBody>
      </p:sp>
      <p:sp>
        <p:nvSpPr>
          <p:cNvPr id="130054" name="AutoShape 3" descr="http://mail.inbox.lv/horde/imp/view.php?mailbox=INBOX&amp;index=0.2161&amp;array_index=2&amp;id=3&amp;actionID=view_attach"/>
          <p:cNvSpPr>
            <a:spLocks noChangeAspect="1" noChangeArrowheads="1"/>
          </p:cNvSpPr>
          <p:nvPr/>
        </p:nvSpPr>
        <p:spPr bwMode="auto">
          <a:xfrm>
            <a:off x="0" y="625475"/>
            <a:ext cx="9239250" cy="6038850"/>
          </a:xfrm>
          <a:prstGeom prst="rect">
            <a:avLst/>
          </a:prstGeom>
          <a:noFill/>
          <a:ln w="9525">
            <a:noFill/>
            <a:miter lim="800000"/>
            <a:headEnd/>
            <a:tailEnd/>
          </a:ln>
        </p:spPr>
        <p:txBody>
          <a:bodyPr/>
          <a:lstStyle/>
          <a:p>
            <a:endParaRPr lang="lv-LV" altLang="lv-LV"/>
          </a:p>
        </p:txBody>
      </p:sp>
      <p:sp>
        <p:nvSpPr>
          <p:cNvPr id="130055" name="AutoShape 4" descr="http://mail.inbox.lv/horde/imp/view.php?mailbox=INBOX&amp;index=0.2161&amp;array_index=2&amp;id=3&amp;actionID=view_attach"/>
          <p:cNvSpPr>
            <a:spLocks noChangeAspect="1" noChangeArrowheads="1"/>
          </p:cNvSpPr>
          <p:nvPr/>
        </p:nvSpPr>
        <p:spPr bwMode="auto">
          <a:xfrm>
            <a:off x="-47625" y="409575"/>
            <a:ext cx="9239250" cy="5829300"/>
          </a:xfrm>
          <a:prstGeom prst="rect">
            <a:avLst/>
          </a:prstGeom>
          <a:noFill/>
          <a:ln w="9525">
            <a:noFill/>
            <a:miter lim="800000"/>
            <a:headEnd/>
            <a:tailEnd/>
          </a:ln>
        </p:spPr>
        <p:txBody>
          <a:bodyPr/>
          <a:lstStyle/>
          <a:p>
            <a:endParaRPr lang="lv-LV" altLang="lv-LV"/>
          </a:p>
        </p:txBody>
      </p:sp>
      <p:sp>
        <p:nvSpPr>
          <p:cNvPr id="130056"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0057"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0058"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0059"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30060" name="Text Box 11"/>
          <p:cNvSpPr txBox="1">
            <a:spLocks noChangeArrowheads="1"/>
          </p:cNvSpPr>
          <p:nvPr/>
        </p:nvSpPr>
        <p:spPr bwMode="auto">
          <a:xfrm>
            <a:off x="1455738" y="2055813"/>
            <a:ext cx="4916487" cy="396875"/>
          </a:xfrm>
          <a:prstGeom prst="rect">
            <a:avLst/>
          </a:prstGeom>
          <a:noFill/>
          <a:ln w="9525">
            <a:noFill/>
            <a:miter lim="800000"/>
            <a:headEnd/>
            <a:tailEnd/>
          </a:ln>
        </p:spPr>
        <p:txBody>
          <a:bodyPr>
            <a:spAutoFit/>
          </a:bodyPr>
          <a:lstStyle/>
          <a:p>
            <a:endParaRPr lang="lv-LV" altLang="lv-LV" sz="2000">
              <a:latin typeface="Arial" pitchFamily="34" charset="0"/>
            </a:endParaRPr>
          </a:p>
        </p:txBody>
      </p:sp>
      <p:sp>
        <p:nvSpPr>
          <p:cNvPr id="130061"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pic>
        <p:nvPicPr>
          <p:cNvPr id="130062" name="Picture 16"/>
          <p:cNvPicPr>
            <a:picLocks noChangeAspect="1" noChangeArrowheads="1"/>
          </p:cNvPicPr>
          <p:nvPr/>
        </p:nvPicPr>
        <p:blipFill>
          <a:blip r:embed="rId3" cstate="print"/>
          <a:srcRect/>
          <a:stretch>
            <a:fillRect/>
          </a:stretch>
        </p:blipFill>
        <p:spPr bwMode="auto">
          <a:xfrm>
            <a:off x="0" y="1657350"/>
            <a:ext cx="9144000" cy="4581525"/>
          </a:xfrm>
          <a:prstGeom prst="rect">
            <a:avLst/>
          </a:prstGeom>
          <a:noFill/>
          <a:ln w="9525">
            <a:noFill/>
            <a:miter lim="800000"/>
            <a:headEnd/>
            <a:tailEnd/>
          </a:ln>
          <a:effectLst/>
        </p:spPr>
      </p:pic>
      <p:sp>
        <p:nvSpPr>
          <p:cNvPr id="17" name="Rectangle 16"/>
          <p:cNvSpPr/>
          <p:nvPr/>
        </p:nvSpPr>
        <p:spPr>
          <a:xfrm>
            <a:off x="1039813" y="1838325"/>
            <a:ext cx="1516062" cy="931863"/>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lv-LV" sz="1600" dirty="0" smtClean="0"/>
              <a:t>Maks. – 3 p.</a:t>
            </a:r>
          </a:p>
          <a:p>
            <a:pPr>
              <a:defRPr/>
            </a:pPr>
            <a:r>
              <a:rPr lang="lv-LV" sz="1600" dirty="0" smtClean="0"/>
              <a:t>Vid. – 1.95</a:t>
            </a:r>
          </a:p>
          <a:p>
            <a:pPr>
              <a:defRPr/>
            </a:pPr>
            <a:r>
              <a:rPr lang="lv-LV" sz="1600" dirty="0" err="1" smtClean="0"/>
              <a:t>Apg.k</a:t>
            </a:r>
            <a:r>
              <a:rPr lang="lv-LV" sz="1600" dirty="0" smtClean="0"/>
              <a:t>. -  0.65</a:t>
            </a:r>
          </a:p>
        </p:txBody>
      </p:sp>
      <p:sp>
        <p:nvSpPr>
          <p:cNvPr id="130064" name="Rectangle 2"/>
          <p:cNvSpPr>
            <a:spLocks noChangeArrowheads="1"/>
          </p:cNvSpPr>
          <p:nvPr/>
        </p:nvSpPr>
        <p:spPr bwMode="auto">
          <a:xfrm>
            <a:off x="1590675" y="629443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30065" name="Rectangle 19"/>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7" name="Rectangle 2"/>
          <p:cNvSpPr>
            <a:spLocks noChangeArrowheads="1"/>
          </p:cNvSpPr>
          <p:nvPr/>
        </p:nvSpPr>
        <p:spPr bwMode="auto">
          <a:xfrm>
            <a:off x="2555875" y="625475"/>
            <a:ext cx="401002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Vārdu krājums</a:t>
            </a:r>
          </a:p>
        </p:txBody>
      </p:sp>
      <p:sp>
        <p:nvSpPr>
          <p:cNvPr id="131078" name="AutoShape 3" descr="http://mail.inbox.lv/horde/imp/view.php?mailbox=INBOX&amp;index=0.2161&amp;array_index=2&amp;id=3&amp;actionID=view_attach"/>
          <p:cNvSpPr>
            <a:spLocks noChangeAspect="1" noChangeArrowheads="1"/>
          </p:cNvSpPr>
          <p:nvPr/>
        </p:nvSpPr>
        <p:spPr bwMode="auto">
          <a:xfrm>
            <a:off x="0" y="625475"/>
            <a:ext cx="9239250" cy="6038850"/>
          </a:xfrm>
          <a:prstGeom prst="rect">
            <a:avLst/>
          </a:prstGeom>
          <a:noFill/>
          <a:ln w="9525">
            <a:noFill/>
            <a:miter lim="800000"/>
            <a:headEnd/>
            <a:tailEnd/>
          </a:ln>
        </p:spPr>
        <p:txBody>
          <a:bodyPr/>
          <a:lstStyle/>
          <a:p>
            <a:endParaRPr lang="lv-LV" altLang="lv-LV"/>
          </a:p>
        </p:txBody>
      </p:sp>
      <p:sp>
        <p:nvSpPr>
          <p:cNvPr id="131079" name="AutoShape 4" descr="http://mail.inbox.lv/horde/imp/view.php?mailbox=INBOX&amp;index=0.2161&amp;array_index=2&amp;id=3&amp;actionID=view_attach"/>
          <p:cNvSpPr>
            <a:spLocks noChangeAspect="1" noChangeArrowheads="1"/>
          </p:cNvSpPr>
          <p:nvPr/>
        </p:nvSpPr>
        <p:spPr bwMode="auto">
          <a:xfrm>
            <a:off x="-47625" y="409575"/>
            <a:ext cx="9239250" cy="5829300"/>
          </a:xfrm>
          <a:prstGeom prst="rect">
            <a:avLst/>
          </a:prstGeom>
          <a:noFill/>
          <a:ln w="9525">
            <a:noFill/>
            <a:miter lim="800000"/>
            <a:headEnd/>
            <a:tailEnd/>
          </a:ln>
        </p:spPr>
        <p:txBody>
          <a:bodyPr/>
          <a:lstStyle/>
          <a:p>
            <a:endParaRPr lang="lv-LV" altLang="lv-LV"/>
          </a:p>
        </p:txBody>
      </p:sp>
      <p:sp>
        <p:nvSpPr>
          <p:cNvPr id="131080"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1081"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1082"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1083"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31084" name="Text Box 11"/>
          <p:cNvSpPr txBox="1">
            <a:spLocks noChangeArrowheads="1"/>
          </p:cNvSpPr>
          <p:nvPr/>
        </p:nvSpPr>
        <p:spPr bwMode="auto">
          <a:xfrm>
            <a:off x="1455738" y="2055813"/>
            <a:ext cx="4916487" cy="396875"/>
          </a:xfrm>
          <a:prstGeom prst="rect">
            <a:avLst/>
          </a:prstGeom>
          <a:noFill/>
          <a:ln w="9525">
            <a:noFill/>
            <a:miter lim="800000"/>
            <a:headEnd/>
            <a:tailEnd/>
          </a:ln>
        </p:spPr>
        <p:txBody>
          <a:bodyPr>
            <a:spAutoFit/>
          </a:bodyPr>
          <a:lstStyle/>
          <a:p>
            <a:endParaRPr lang="lv-LV" altLang="lv-LV" sz="2000">
              <a:latin typeface="Arial" pitchFamily="34" charset="0"/>
            </a:endParaRPr>
          </a:p>
        </p:txBody>
      </p:sp>
      <p:sp>
        <p:nvSpPr>
          <p:cNvPr id="131085"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131086" name="Rectangle 2"/>
          <p:cNvSpPr>
            <a:spLocks noChangeArrowheads="1"/>
          </p:cNvSpPr>
          <p:nvPr/>
        </p:nvSpPr>
        <p:spPr bwMode="auto">
          <a:xfrm>
            <a:off x="1590675" y="629443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31087" name="Rectangle 19"/>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pic>
        <p:nvPicPr>
          <p:cNvPr id="131088" name="Picture 16"/>
          <p:cNvPicPr>
            <a:picLocks noChangeAspect="1" noChangeArrowheads="1"/>
          </p:cNvPicPr>
          <p:nvPr/>
        </p:nvPicPr>
        <p:blipFill>
          <a:blip r:embed="rId3" cstate="print"/>
          <a:srcRect/>
          <a:stretch>
            <a:fillRect/>
          </a:stretch>
        </p:blipFill>
        <p:spPr bwMode="auto">
          <a:xfrm>
            <a:off x="661988" y="1514475"/>
            <a:ext cx="7615237" cy="45783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ChangeArrowheads="1"/>
          </p:cNvSpPr>
          <p:nvPr/>
        </p:nvSpPr>
        <p:spPr bwMode="auto">
          <a:xfrm>
            <a:off x="2555875" y="625475"/>
            <a:ext cx="401002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Vārdu krājums</a:t>
            </a:r>
          </a:p>
        </p:txBody>
      </p:sp>
      <p:sp>
        <p:nvSpPr>
          <p:cNvPr id="132099" name="AutoShape 3" descr="http://mail.inbox.lv/horde/imp/view.php?mailbox=INBOX&amp;index=0.2161&amp;array_index=2&amp;id=3&amp;actionID=view_attach"/>
          <p:cNvSpPr>
            <a:spLocks noChangeAspect="1" noChangeArrowheads="1"/>
          </p:cNvSpPr>
          <p:nvPr/>
        </p:nvSpPr>
        <p:spPr bwMode="auto">
          <a:xfrm>
            <a:off x="0" y="625475"/>
            <a:ext cx="9239250" cy="6038850"/>
          </a:xfrm>
          <a:prstGeom prst="rect">
            <a:avLst/>
          </a:prstGeom>
          <a:noFill/>
          <a:ln w="9525">
            <a:noFill/>
            <a:miter lim="800000"/>
            <a:headEnd/>
            <a:tailEnd/>
          </a:ln>
        </p:spPr>
        <p:txBody>
          <a:bodyPr/>
          <a:lstStyle/>
          <a:p>
            <a:endParaRPr lang="lv-LV" altLang="lv-LV"/>
          </a:p>
        </p:txBody>
      </p:sp>
      <p:sp>
        <p:nvSpPr>
          <p:cNvPr id="132100"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2101"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2102"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2103"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2105"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132106" name="Text Box 5"/>
          <p:cNvSpPr txBox="1">
            <a:spLocks noChangeArrowheads="1"/>
          </p:cNvSpPr>
          <p:nvPr/>
        </p:nvSpPr>
        <p:spPr bwMode="auto">
          <a:xfrm>
            <a:off x="479425" y="1876425"/>
            <a:ext cx="8074025" cy="3532187"/>
          </a:xfrm>
          <a:prstGeom prst="rect">
            <a:avLst/>
          </a:prstGeom>
          <a:noFill/>
          <a:ln w="9525">
            <a:noFill/>
            <a:miter lim="800000"/>
            <a:headEnd/>
            <a:tailEnd/>
          </a:ln>
          <a:effectLst/>
        </p:spPr>
        <p:txBody>
          <a:bodyPr>
            <a:spAutoFit/>
          </a:bodyPr>
          <a:lstStyle/>
          <a:p>
            <a:pPr>
              <a:spcBef>
                <a:spcPct val="50000"/>
              </a:spcBef>
            </a:pPr>
            <a:endParaRPr lang="lv-LV" altLang="lv-LV" sz="2400" b="1" dirty="0">
              <a:latin typeface="Arial" pitchFamily="34" charset="0"/>
            </a:endParaRPr>
          </a:p>
          <a:p>
            <a:pPr>
              <a:spcBef>
                <a:spcPct val="50000"/>
              </a:spcBef>
            </a:pPr>
            <a:r>
              <a:rPr lang="lv-LV" altLang="lv-LV" sz="2400" b="1" dirty="0">
                <a:latin typeface="Arial" pitchFamily="34" charset="0"/>
              </a:rPr>
              <a:t>3 punkti</a:t>
            </a:r>
            <a:r>
              <a:rPr lang="lv-LV" altLang="lv-LV" dirty="0">
                <a:latin typeface="Arial" pitchFamily="34" charset="0"/>
              </a:rPr>
              <a:t> – </a:t>
            </a:r>
            <a:r>
              <a:rPr lang="lv-LV" altLang="lv-LV" sz="2400" b="1" dirty="0">
                <a:latin typeface="Arial" pitchFamily="34" charset="0"/>
              </a:rPr>
              <a:t>tematam atbilstoša valoda, pamatota vārdu izvēle, daudzveidīgas, saturam pakārtotas teikuma konstrukcijas</a:t>
            </a:r>
            <a:r>
              <a:rPr lang="lv-LV" altLang="lv-LV" sz="2400" dirty="0">
                <a:latin typeface="Arial" pitchFamily="34" charset="0"/>
              </a:rPr>
              <a:t>.</a:t>
            </a:r>
          </a:p>
          <a:p>
            <a:pPr>
              <a:spcBef>
                <a:spcPct val="50000"/>
              </a:spcBef>
            </a:pPr>
            <a:endParaRPr lang="lv-LV" altLang="lv-LV" dirty="0">
              <a:latin typeface="Arial" pitchFamily="34" charset="0"/>
            </a:endParaRPr>
          </a:p>
          <a:p>
            <a:pPr>
              <a:spcBef>
                <a:spcPct val="50000"/>
              </a:spcBef>
            </a:pPr>
            <a:r>
              <a:rPr lang="lv-LV" altLang="lv-LV" sz="2000" dirty="0">
                <a:latin typeface="Arial" pitchFamily="34" charset="0"/>
              </a:rPr>
              <a:t>Tekstu viegli lasīt, kopumā bagāta leksika, savs stils.</a:t>
            </a:r>
          </a:p>
          <a:p>
            <a:pPr>
              <a:spcBef>
                <a:spcPct val="50000"/>
              </a:spcBef>
            </a:pPr>
            <a:r>
              <a:rPr lang="lv-LV" altLang="lv-LV" sz="2000" dirty="0">
                <a:latin typeface="Arial" pitchFamily="34" charset="0"/>
              </a:rPr>
              <a:t>Nevērtē valodas stila kļūdas.</a:t>
            </a:r>
          </a:p>
          <a:p>
            <a:pPr>
              <a:spcBef>
                <a:spcPct val="50000"/>
              </a:spcBef>
            </a:pPr>
            <a:endParaRPr lang="lv-LV" altLang="lv-LV" sz="2000" dirty="0">
              <a:latin typeface="Arial" pitchFamily="34" charset="0"/>
            </a:endParaRPr>
          </a:p>
        </p:txBody>
      </p:sp>
      <p:sp>
        <p:nvSpPr>
          <p:cNvPr id="17" name="Text Placeholder 3"/>
          <p:cNvSpPr>
            <a:spLocks noGrp="1"/>
          </p:cNvSpPr>
          <p:nvPr>
            <p:ph type="body" sz="quarter" idx="10"/>
          </p:nvPr>
        </p:nvSpPr>
        <p:spPr>
          <a:xfrm>
            <a:off x="1838325"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132108"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VALODAS LIETOJUMS</a:t>
            </a:r>
          </a:p>
        </p:txBody>
      </p:sp>
      <p:sp>
        <p:nvSpPr>
          <p:cNvPr id="22531" name="Text Placeholder 3"/>
          <p:cNvSpPr>
            <a:spLocks noGrp="1"/>
          </p:cNvSpPr>
          <p:nvPr>
            <p:ph type="body" sz="quarter" idx="10"/>
          </p:nvPr>
        </p:nvSpPr>
        <p:spPr>
          <a:xfrm>
            <a:off x="2078038" y="6324600"/>
            <a:ext cx="2279650" cy="304800"/>
          </a:xfrm>
        </p:spPr>
        <p:txBody>
          <a:bodyPr/>
          <a:lstStyle/>
          <a:p>
            <a:r>
              <a:rPr lang="lv-LV" altLang="lv-LV" smtClean="0">
                <a:ea typeface="MS PGothic" pitchFamily="34" charset="-128"/>
              </a:rPr>
              <a:t>2015.gada 20.oktobris, Rīga</a:t>
            </a:r>
          </a:p>
        </p:txBody>
      </p:sp>
      <p:sp>
        <p:nvSpPr>
          <p:cNvPr id="22532"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22533"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AE21654C-8B84-45B0-9141-7FEDA96EBA1A}" type="slidenum">
              <a:rPr lang="en-US" altLang="lv-LV" smtClean="0"/>
              <a:pPr/>
              <a:t>12</a:t>
            </a:fld>
            <a:endParaRPr lang="en-US" altLang="lv-LV" smtClean="0"/>
          </a:p>
        </p:txBody>
      </p:sp>
      <p:pic>
        <p:nvPicPr>
          <p:cNvPr id="22534" name="Picture 2" descr="\\hs\visc\Slegta_vide\Nodalas\Visp_izgl_parb\Nodalas_dokumenti\KDisks\_Analize\Analize_2015\NeCE_2015\Latviesu_6_Klase_9.png"/>
          <p:cNvPicPr>
            <a:picLocks noChangeAspect="1" noChangeArrowheads="1"/>
          </p:cNvPicPr>
          <p:nvPr/>
        </p:nvPicPr>
        <p:blipFill>
          <a:blip r:embed="rId2" cstate="print"/>
          <a:srcRect/>
          <a:stretch>
            <a:fillRect/>
          </a:stretch>
        </p:blipFill>
        <p:spPr bwMode="auto">
          <a:xfrm>
            <a:off x="0" y="1552575"/>
            <a:ext cx="9144000" cy="4772025"/>
          </a:xfrm>
          <a:prstGeom prst="rect">
            <a:avLst/>
          </a:prstGeom>
          <a:noFill/>
          <a:ln w="9525">
            <a:noFill/>
            <a:miter lim="800000"/>
            <a:headEnd/>
            <a:tailEnd/>
          </a:ln>
        </p:spPr>
      </p:pic>
      <p:cxnSp>
        <p:nvCxnSpPr>
          <p:cNvPr id="9" name="Straight Connector 8"/>
          <p:cNvCxnSpPr/>
          <p:nvPr/>
        </p:nvCxnSpPr>
        <p:spPr>
          <a:xfrm>
            <a:off x="523875" y="3382963"/>
            <a:ext cx="853440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5" name="Rectangle 2"/>
          <p:cNvSpPr>
            <a:spLocks noChangeArrowheads="1"/>
          </p:cNvSpPr>
          <p:nvPr/>
        </p:nvSpPr>
        <p:spPr bwMode="auto">
          <a:xfrm>
            <a:off x="3454400" y="625475"/>
            <a:ext cx="221297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Stils</a:t>
            </a:r>
          </a:p>
        </p:txBody>
      </p:sp>
      <p:sp>
        <p:nvSpPr>
          <p:cNvPr id="133126" name="AutoShape 3" descr="http://mail.inbox.lv/horde/imp/view.php?mailbox=INBOX&amp;index=0.2161&amp;array_index=2&amp;id=3&amp;actionID=view_attach"/>
          <p:cNvSpPr>
            <a:spLocks noChangeAspect="1" noChangeArrowheads="1"/>
          </p:cNvSpPr>
          <p:nvPr/>
        </p:nvSpPr>
        <p:spPr bwMode="auto">
          <a:xfrm>
            <a:off x="0" y="625475"/>
            <a:ext cx="9239250" cy="6038850"/>
          </a:xfrm>
          <a:prstGeom prst="rect">
            <a:avLst/>
          </a:prstGeom>
          <a:noFill/>
          <a:ln w="9525">
            <a:noFill/>
            <a:miter lim="800000"/>
            <a:headEnd/>
            <a:tailEnd/>
          </a:ln>
        </p:spPr>
        <p:txBody>
          <a:bodyPr/>
          <a:lstStyle/>
          <a:p>
            <a:endParaRPr lang="lv-LV" altLang="lv-LV"/>
          </a:p>
        </p:txBody>
      </p:sp>
      <p:sp>
        <p:nvSpPr>
          <p:cNvPr id="133127"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3128"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3129"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3130"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33131" name="Text Box 11"/>
          <p:cNvSpPr txBox="1">
            <a:spLocks noChangeArrowheads="1"/>
          </p:cNvSpPr>
          <p:nvPr/>
        </p:nvSpPr>
        <p:spPr bwMode="auto">
          <a:xfrm>
            <a:off x="1455738" y="2055813"/>
            <a:ext cx="4916487" cy="396875"/>
          </a:xfrm>
          <a:prstGeom prst="rect">
            <a:avLst/>
          </a:prstGeom>
          <a:noFill/>
          <a:ln w="9525">
            <a:noFill/>
            <a:miter lim="800000"/>
            <a:headEnd/>
            <a:tailEnd/>
          </a:ln>
        </p:spPr>
        <p:txBody>
          <a:bodyPr>
            <a:spAutoFit/>
          </a:bodyPr>
          <a:lstStyle/>
          <a:p>
            <a:endParaRPr lang="lv-LV" altLang="lv-LV" sz="2000">
              <a:latin typeface="Arial" pitchFamily="34" charset="0"/>
            </a:endParaRPr>
          </a:p>
        </p:txBody>
      </p:sp>
      <p:sp>
        <p:nvSpPr>
          <p:cNvPr id="133132"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pic>
        <p:nvPicPr>
          <p:cNvPr id="133133" name="Picture 16"/>
          <p:cNvPicPr>
            <a:picLocks noChangeAspect="1" noChangeArrowheads="1"/>
          </p:cNvPicPr>
          <p:nvPr/>
        </p:nvPicPr>
        <p:blipFill>
          <a:blip r:embed="rId3" cstate="print"/>
          <a:srcRect/>
          <a:stretch>
            <a:fillRect/>
          </a:stretch>
        </p:blipFill>
        <p:spPr bwMode="auto">
          <a:xfrm>
            <a:off x="0" y="1658938"/>
            <a:ext cx="9144000" cy="4673600"/>
          </a:xfrm>
          <a:prstGeom prst="rect">
            <a:avLst/>
          </a:prstGeom>
          <a:noFill/>
          <a:ln w="9525">
            <a:noFill/>
            <a:miter lim="800000"/>
            <a:headEnd/>
            <a:tailEnd/>
          </a:ln>
          <a:effectLst/>
        </p:spPr>
      </p:pic>
      <p:sp>
        <p:nvSpPr>
          <p:cNvPr id="133134" name="Rectangle 2"/>
          <p:cNvSpPr>
            <a:spLocks noChangeArrowheads="1"/>
          </p:cNvSpPr>
          <p:nvPr/>
        </p:nvSpPr>
        <p:spPr bwMode="auto">
          <a:xfrm>
            <a:off x="1909763" y="6332538"/>
            <a:ext cx="1836737"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33135" name="Rectangle 4"/>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
        <p:nvSpPr>
          <p:cNvPr id="18" name="Rectangle 17"/>
          <p:cNvSpPr/>
          <p:nvPr/>
        </p:nvSpPr>
        <p:spPr>
          <a:xfrm>
            <a:off x="6742113" y="1789113"/>
            <a:ext cx="1516062" cy="930275"/>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lv-LV" sz="1600" dirty="0" smtClean="0"/>
              <a:t>Maks. – 4 p.</a:t>
            </a:r>
          </a:p>
          <a:p>
            <a:pPr>
              <a:defRPr/>
            </a:pPr>
            <a:r>
              <a:rPr lang="lv-LV" sz="1600" dirty="0" smtClean="0"/>
              <a:t>Vid. – 1.1</a:t>
            </a:r>
          </a:p>
          <a:p>
            <a:pPr>
              <a:defRPr/>
            </a:pPr>
            <a:r>
              <a:rPr lang="lv-LV" sz="1600" dirty="0" err="1" smtClean="0"/>
              <a:t>Apg.k</a:t>
            </a:r>
            <a:r>
              <a:rPr lang="lv-LV" sz="1600" dirty="0" smtClean="0"/>
              <a:t>. -  0.28</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9" name="Rectangle 2"/>
          <p:cNvSpPr>
            <a:spLocks noChangeArrowheads="1"/>
          </p:cNvSpPr>
          <p:nvPr/>
        </p:nvSpPr>
        <p:spPr bwMode="auto">
          <a:xfrm>
            <a:off x="3454400" y="625475"/>
            <a:ext cx="221297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Stils</a:t>
            </a:r>
          </a:p>
        </p:txBody>
      </p:sp>
      <p:sp>
        <p:nvSpPr>
          <p:cNvPr id="134150" name="AutoShape 3" descr="http://mail.inbox.lv/horde/imp/view.php?mailbox=INBOX&amp;index=0.2161&amp;array_index=2&amp;id=3&amp;actionID=view_attach"/>
          <p:cNvSpPr>
            <a:spLocks noChangeAspect="1" noChangeArrowheads="1"/>
          </p:cNvSpPr>
          <p:nvPr/>
        </p:nvSpPr>
        <p:spPr bwMode="auto">
          <a:xfrm>
            <a:off x="0" y="625475"/>
            <a:ext cx="9239250" cy="6038850"/>
          </a:xfrm>
          <a:prstGeom prst="rect">
            <a:avLst/>
          </a:prstGeom>
          <a:noFill/>
          <a:ln w="9525">
            <a:noFill/>
            <a:miter lim="800000"/>
            <a:headEnd/>
            <a:tailEnd/>
          </a:ln>
        </p:spPr>
        <p:txBody>
          <a:bodyPr/>
          <a:lstStyle/>
          <a:p>
            <a:endParaRPr lang="lv-LV" altLang="lv-LV"/>
          </a:p>
        </p:txBody>
      </p:sp>
      <p:sp>
        <p:nvSpPr>
          <p:cNvPr id="134151"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4152"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4153"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4154"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34155" name="Text Box 11"/>
          <p:cNvSpPr txBox="1">
            <a:spLocks noChangeArrowheads="1"/>
          </p:cNvSpPr>
          <p:nvPr/>
        </p:nvSpPr>
        <p:spPr bwMode="auto">
          <a:xfrm>
            <a:off x="1455738" y="2055813"/>
            <a:ext cx="4916487" cy="396875"/>
          </a:xfrm>
          <a:prstGeom prst="rect">
            <a:avLst/>
          </a:prstGeom>
          <a:noFill/>
          <a:ln w="9525">
            <a:noFill/>
            <a:miter lim="800000"/>
            <a:headEnd/>
            <a:tailEnd/>
          </a:ln>
        </p:spPr>
        <p:txBody>
          <a:bodyPr>
            <a:spAutoFit/>
          </a:bodyPr>
          <a:lstStyle/>
          <a:p>
            <a:endParaRPr lang="lv-LV" altLang="lv-LV" sz="2000">
              <a:latin typeface="Arial" pitchFamily="34" charset="0"/>
            </a:endParaRPr>
          </a:p>
        </p:txBody>
      </p:sp>
      <p:sp>
        <p:nvSpPr>
          <p:cNvPr id="134156"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134157" name="Rectangle 2"/>
          <p:cNvSpPr>
            <a:spLocks noChangeArrowheads="1"/>
          </p:cNvSpPr>
          <p:nvPr/>
        </p:nvSpPr>
        <p:spPr bwMode="auto">
          <a:xfrm>
            <a:off x="1909763" y="6332538"/>
            <a:ext cx="1836737"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34158" name="Rectangle 4"/>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pic>
        <p:nvPicPr>
          <p:cNvPr id="134159" name="Picture 2"/>
          <p:cNvPicPr>
            <a:picLocks noChangeAspect="1" noChangeArrowheads="1"/>
          </p:cNvPicPr>
          <p:nvPr/>
        </p:nvPicPr>
        <p:blipFill>
          <a:blip r:embed="rId3" cstate="print"/>
          <a:srcRect/>
          <a:stretch>
            <a:fillRect/>
          </a:stretch>
        </p:blipFill>
        <p:spPr bwMode="auto">
          <a:xfrm>
            <a:off x="700088" y="1571625"/>
            <a:ext cx="7413625" cy="44561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3" name="Rectangle 2"/>
          <p:cNvSpPr>
            <a:spLocks noChangeArrowheads="1"/>
          </p:cNvSpPr>
          <p:nvPr/>
        </p:nvSpPr>
        <p:spPr bwMode="auto">
          <a:xfrm>
            <a:off x="2584450" y="625475"/>
            <a:ext cx="395287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Pareizrakstība</a:t>
            </a:r>
          </a:p>
        </p:txBody>
      </p:sp>
      <p:sp>
        <p:nvSpPr>
          <p:cNvPr id="135174" name="AutoShape 3" descr="http://mail.inbox.lv/horde/imp/view.php?mailbox=INBOX&amp;index=0.2161&amp;array_index=2&amp;id=3&amp;actionID=view_attach"/>
          <p:cNvSpPr>
            <a:spLocks noChangeAspect="1" noChangeArrowheads="1"/>
          </p:cNvSpPr>
          <p:nvPr/>
        </p:nvSpPr>
        <p:spPr bwMode="auto">
          <a:xfrm>
            <a:off x="0" y="625475"/>
            <a:ext cx="9239250" cy="6038850"/>
          </a:xfrm>
          <a:prstGeom prst="rect">
            <a:avLst/>
          </a:prstGeom>
          <a:noFill/>
          <a:ln w="9525">
            <a:noFill/>
            <a:miter lim="800000"/>
            <a:headEnd/>
            <a:tailEnd/>
          </a:ln>
        </p:spPr>
        <p:txBody>
          <a:bodyPr/>
          <a:lstStyle/>
          <a:p>
            <a:endParaRPr lang="lv-LV" altLang="lv-LV"/>
          </a:p>
        </p:txBody>
      </p:sp>
      <p:sp>
        <p:nvSpPr>
          <p:cNvPr id="135175"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5176"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5177"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5178"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5179"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35181"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pic>
        <p:nvPicPr>
          <p:cNvPr id="135182" name="Picture 17"/>
          <p:cNvPicPr>
            <a:picLocks noChangeAspect="1" noChangeArrowheads="1"/>
          </p:cNvPicPr>
          <p:nvPr/>
        </p:nvPicPr>
        <p:blipFill>
          <a:blip r:embed="rId3" cstate="print"/>
          <a:srcRect/>
          <a:stretch>
            <a:fillRect/>
          </a:stretch>
        </p:blipFill>
        <p:spPr bwMode="auto">
          <a:xfrm>
            <a:off x="0" y="1704975"/>
            <a:ext cx="9144000" cy="4376737"/>
          </a:xfrm>
          <a:prstGeom prst="rect">
            <a:avLst/>
          </a:prstGeom>
          <a:noFill/>
          <a:ln w="9525">
            <a:noFill/>
            <a:miter lim="800000"/>
            <a:headEnd/>
            <a:tailEnd/>
          </a:ln>
          <a:effectLst/>
        </p:spPr>
      </p:pic>
      <p:sp>
        <p:nvSpPr>
          <p:cNvPr id="135183" name="Rectangle 2"/>
          <p:cNvSpPr>
            <a:spLocks noChangeArrowheads="1"/>
          </p:cNvSpPr>
          <p:nvPr/>
        </p:nvSpPr>
        <p:spPr bwMode="auto">
          <a:xfrm>
            <a:off x="1971675" y="6310313"/>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35184" name="Rectangle 4"/>
          <p:cNvSpPr>
            <a:spLocks noChangeArrowheads="1"/>
          </p:cNvSpPr>
          <p:nvPr/>
        </p:nvSpPr>
        <p:spPr bwMode="auto">
          <a:xfrm>
            <a:off x="6656388" y="6310313"/>
            <a:ext cx="1457325" cy="230187"/>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
        <p:nvSpPr>
          <p:cNvPr id="18" name="Rectangle 17"/>
          <p:cNvSpPr/>
          <p:nvPr/>
        </p:nvSpPr>
        <p:spPr>
          <a:xfrm>
            <a:off x="6813550" y="2055813"/>
            <a:ext cx="1516063" cy="931862"/>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lv-LV" sz="1600" dirty="0" smtClean="0"/>
              <a:t>Maks. – 10 p.</a:t>
            </a:r>
          </a:p>
          <a:p>
            <a:pPr>
              <a:defRPr/>
            </a:pPr>
            <a:r>
              <a:rPr lang="lv-LV" sz="1600" dirty="0" smtClean="0"/>
              <a:t>Vid. – 2.5</a:t>
            </a:r>
          </a:p>
          <a:p>
            <a:pPr>
              <a:defRPr/>
            </a:pPr>
            <a:r>
              <a:rPr lang="lv-LV" sz="1600" dirty="0" err="1" smtClean="0"/>
              <a:t>Apg.k</a:t>
            </a:r>
            <a:r>
              <a:rPr lang="lv-LV" sz="1600" dirty="0" smtClean="0"/>
              <a:t>. -  0.25</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7" name="Rectangle 2"/>
          <p:cNvSpPr>
            <a:spLocks noChangeArrowheads="1"/>
          </p:cNvSpPr>
          <p:nvPr/>
        </p:nvSpPr>
        <p:spPr bwMode="auto">
          <a:xfrm>
            <a:off x="2584450" y="625475"/>
            <a:ext cx="395287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 Pareizrakstība</a:t>
            </a:r>
          </a:p>
        </p:txBody>
      </p:sp>
      <p:sp>
        <p:nvSpPr>
          <p:cNvPr id="136198" name="AutoShape 3" descr="http://mail.inbox.lv/horde/imp/view.php?mailbox=INBOX&amp;index=0.2161&amp;array_index=2&amp;id=3&amp;actionID=view_attach"/>
          <p:cNvSpPr>
            <a:spLocks noChangeAspect="1" noChangeArrowheads="1"/>
          </p:cNvSpPr>
          <p:nvPr/>
        </p:nvSpPr>
        <p:spPr bwMode="auto">
          <a:xfrm>
            <a:off x="0" y="625475"/>
            <a:ext cx="9239250" cy="6038850"/>
          </a:xfrm>
          <a:prstGeom prst="rect">
            <a:avLst/>
          </a:prstGeom>
          <a:noFill/>
          <a:ln w="9525">
            <a:noFill/>
            <a:miter lim="800000"/>
            <a:headEnd/>
            <a:tailEnd/>
          </a:ln>
        </p:spPr>
        <p:txBody>
          <a:bodyPr/>
          <a:lstStyle/>
          <a:p>
            <a:endParaRPr lang="lv-LV" altLang="lv-LV"/>
          </a:p>
        </p:txBody>
      </p:sp>
      <p:sp>
        <p:nvSpPr>
          <p:cNvPr id="136199"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6200"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6201"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6202"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6203"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36204" name="Text Box 11"/>
          <p:cNvSpPr txBox="1">
            <a:spLocks noChangeArrowheads="1"/>
          </p:cNvSpPr>
          <p:nvPr/>
        </p:nvSpPr>
        <p:spPr bwMode="auto">
          <a:xfrm>
            <a:off x="1455738" y="2055813"/>
            <a:ext cx="4916487" cy="396875"/>
          </a:xfrm>
          <a:prstGeom prst="rect">
            <a:avLst/>
          </a:prstGeom>
          <a:noFill/>
          <a:ln w="9525">
            <a:noFill/>
            <a:miter lim="800000"/>
            <a:headEnd/>
            <a:tailEnd/>
          </a:ln>
        </p:spPr>
        <p:txBody>
          <a:bodyPr>
            <a:spAutoFit/>
          </a:bodyPr>
          <a:lstStyle/>
          <a:p>
            <a:endParaRPr lang="lv-LV" altLang="lv-LV" sz="2000">
              <a:latin typeface="Arial" pitchFamily="34" charset="0"/>
            </a:endParaRPr>
          </a:p>
        </p:txBody>
      </p:sp>
      <p:sp>
        <p:nvSpPr>
          <p:cNvPr id="136205"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136206" name="Rectangle 2"/>
          <p:cNvSpPr>
            <a:spLocks noChangeArrowheads="1"/>
          </p:cNvSpPr>
          <p:nvPr/>
        </p:nvSpPr>
        <p:spPr bwMode="auto">
          <a:xfrm>
            <a:off x="1971675" y="6310313"/>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36207" name="Rectangle 4"/>
          <p:cNvSpPr>
            <a:spLocks noChangeArrowheads="1"/>
          </p:cNvSpPr>
          <p:nvPr/>
        </p:nvSpPr>
        <p:spPr bwMode="auto">
          <a:xfrm>
            <a:off x="6656388" y="6310313"/>
            <a:ext cx="1457325" cy="230187"/>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pic>
        <p:nvPicPr>
          <p:cNvPr id="136208" name="Picture 2"/>
          <p:cNvPicPr>
            <a:picLocks noChangeAspect="1" noChangeArrowheads="1"/>
          </p:cNvPicPr>
          <p:nvPr/>
        </p:nvPicPr>
        <p:blipFill>
          <a:blip r:embed="rId3" cstate="print"/>
          <a:srcRect/>
          <a:stretch>
            <a:fillRect/>
          </a:stretch>
        </p:blipFill>
        <p:spPr bwMode="auto">
          <a:xfrm>
            <a:off x="889000" y="1543050"/>
            <a:ext cx="7321550" cy="44005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AutoShape 3" descr="http://mail.inbox.lv/horde/imp/view.php?mailbox=INBOX&amp;index=0.2161&amp;array_index=2&amp;id=3&amp;actionID=view_attach"/>
          <p:cNvSpPr>
            <a:spLocks noChangeAspect="1" noChangeArrowheads="1"/>
          </p:cNvSpPr>
          <p:nvPr/>
        </p:nvSpPr>
        <p:spPr bwMode="auto">
          <a:xfrm>
            <a:off x="0" y="625475"/>
            <a:ext cx="9239250" cy="6038850"/>
          </a:xfrm>
          <a:prstGeom prst="rect">
            <a:avLst/>
          </a:prstGeom>
          <a:noFill/>
          <a:ln w="9525">
            <a:noFill/>
            <a:miter lim="800000"/>
            <a:headEnd/>
            <a:tailEnd/>
          </a:ln>
        </p:spPr>
        <p:txBody>
          <a:bodyPr/>
          <a:lstStyle/>
          <a:p>
            <a:endParaRPr lang="lv-LV" altLang="lv-LV"/>
          </a:p>
        </p:txBody>
      </p:sp>
      <p:sp>
        <p:nvSpPr>
          <p:cNvPr id="138243"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8244"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8245"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8246"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8247"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38248"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138249" name="Rectangle 4"/>
          <p:cNvSpPr>
            <a:spLocks noChangeArrowheads="1"/>
          </p:cNvSpPr>
          <p:nvPr/>
        </p:nvSpPr>
        <p:spPr bwMode="auto">
          <a:xfrm>
            <a:off x="952500" y="1552575"/>
            <a:ext cx="7581900" cy="4232275"/>
          </a:xfrm>
          <a:prstGeom prst="rect">
            <a:avLst/>
          </a:prstGeom>
          <a:noFill/>
          <a:ln w="9525">
            <a:noFill/>
            <a:miter lim="800000"/>
            <a:headEnd/>
            <a:tailEnd/>
          </a:ln>
        </p:spPr>
        <p:txBody>
          <a:bodyPr>
            <a:spAutoFit/>
          </a:bodyPr>
          <a:lstStyle/>
          <a:p>
            <a:endParaRPr lang="lv-LV" altLang="lv-LV" dirty="0">
              <a:solidFill>
                <a:schemeClr val="tx2"/>
              </a:solidFill>
            </a:endParaRPr>
          </a:p>
          <a:p>
            <a:pPr algn="ctr"/>
            <a:r>
              <a:rPr lang="lv-LV" altLang="lv-LV" sz="3600" b="1" dirty="0"/>
              <a:t>Procedūras komisija</a:t>
            </a:r>
            <a:br>
              <a:rPr lang="lv-LV" altLang="lv-LV" sz="3600" b="1" dirty="0"/>
            </a:br>
            <a:r>
              <a:rPr lang="lv-LV" altLang="lv-LV" sz="2400" dirty="0"/>
              <a:t/>
            </a:r>
            <a:br>
              <a:rPr lang="lv-LV" altLang="lv-LV" sz="2400" dirty="0"/>
            </a:br>
            <a:r>
              <a:rPr lang="lv-LV" altLang="lv-LV" sz="2800" dirty="0"/>
              <a:t>5 skolēniem nevērtēja </a:t>
            </a:r>
          </a:p>
          <a:p>
            <a:pPr algn="ctr"/>
            <a:r>
              <a:rPr lang="lv-LV" altLang="lv-LV" sz="2800" dirty="0"/>
              <a:t>zināšanas un pamatprasmes daļu </a:t>
            </a:r>
          </a:p>
          <a:p>
            <a:pPr algn="ctr"/>
            <a:r>
              <a:rPr lang="lv-LV" altLang="lv-LV" sz="2400" i="1" dirty="0"/>
              <a:t>(vienādas atbildes)</a:t>
            </a:r>
          </a:p>
          <a:p>
            <a:pPr algn="ctr"/>
            <a:endParaRPr lang="lv-LV" altLang="lv-LV" sz="2800" dirty="0"/>
          </a:p>
          <a:p>
            <a:pPr algn="ctr"/>
            <a:r>
              <a:rPr lang="lv-LV" altLang="lv-LV" sz="2800" dirty="0"/>
              <a:t>7 skolēniem nevērtēja </a:t>
            </a:r>
          </a:p>
          <a:p>
            <a:pPr algn="ctr"/>
            <a:r>
              <a:rPr lang="lv-LV" altLang="lv-LV" sz="2800" dirty="0"/>
              <a:t>rakstīšanas daļu</a:t>
            </a:r>
          </a:p>
          <a:p>
            <a:pPr algn="ctr"/>
            <a:r>
              <a:rPr lang="lv-LV" altLang="lv-LV" sz="2800" dirty="0"/>
              <a:t> </a:t>
            </a:r>
            <a:r>
              <a:rPr lang="lv-LV" altLang="lv-LV" sz="2400" i="1" dirty="0"/>
              <a:t>(izmantots interneta resurss)</a:t>
            </a:r>
          </a:p>
        </p:txBody>
      </p:sp>
      <p:sp>
        <p:nvSpPr>
          <p:cNvPr id="13" name="Text Placeholder 3"/>
          <p:cNvSpPr>
            <a:spLocks noGrp="1"/>
          </p:cNvSpPr>
          <p:nvPr>
            <p:ph type="body" sz="quarter" idx="10"/>
          </p:nvPr>
        </p:nvSpPr>
        <p:spPr>
          <a:xfrm>
            <a:off x="1762125"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138251"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AutoShape 3" descr="http://mail.inbox.lv/horde/imp/view.php?mailbox=INBOX&amp;index=0.2161&amp;array_index=2&amp;id=3&amp;actionID=view_attach"/>
          <p:cNvSpPr>
            <a:spLocks noChangeAspect="1" noChangeArrowheads="1"/>
          </p:cNvSpPr>
          <p:nvPr/>
        </p:nvSpPr>
        <p:spPr bwMode="auto">
          <a:xfrm>
            <a:off x="0" y="625475"/>
            <a:ext cx="9239250" cy="6038850"/>
          </a:xfrm>
          <a:prstGeom prst="rect">
            <a:avLst/>
          </a:prstGeom>
          <a:noFill/>
          <a:ln w="9525">
            <a:noFill/>
            <a:miter lim="800000"/>
            <a:headEnd/>
            <a:tailEnd/>
          </a:ln>
        </p:spPr>
        <p:txBody>
          <a:bodyPr/>
          <a:lstStyle/>
          <a:p>
            <a:endParaRPr lang="lv-LV" altLang="lv-LV"/>
          </a:p>
        </p:txBody>
      </p:sp>
      <p:sp>
        <p:nvSpPr>
          <p:cNvPr id="139267"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9268"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9269"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9270"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39271" name="Rectangle 8"/>
          <p:cNvSpPr>
            <a:spLocks noChangeArrowheads="1"/>
          </p:cNvSpPr>
          <p:nvPr/>
        </p:nvSpPr>
        <p:spPr bwMode="auto">
          <a:xfrm>
            <a:off x="0" y="1704975"/>
            <a:ext cx="9144000" cy="0"/>
          </a:xfrm>
          <a:prstGeom prst="rect">
            <a:avLst/>
          </a:prstGeom>
          <a:noFill/>
          <a:ln w="9525">
            <a:noFill/>
            <a:miter lim="800000"/>
            <a:headEnd/>
            <a:tailEnd/>
          </a:ln>
        </p:spPr>
        <p:txBody>
          <a:bodyPr wrap="none" anchor="ctr">
            <a:spAutoFit/>
          </a:bodyPr>
          <a:lstStyle/>
          <a:p>
            <a:endParaRPr lang="lv-LV" altLang="lv-LV"/>
          </a:p>
        </p:txBody>
      </p:sp>
      <p:sp>
        <p:nvSpPr>
          <p:cNvPr id="139272"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139273" name="Rectangle 2"/>
          <p:cNvSpPr>
            <a:spLocks noChangeArrowheads="1"/>
          </p:cNvSpPr>
          <p:nvPr/>
        </p:nvSpPr>
        <p:spPr bwMode="auto">
          <a:xfrm>
            <a:off x="946150" y="1749425"/>
            <a:ext cx="6751638" cy="3048000"/>
          </a:xfrm>
          <a:prstGeom prst="rect">
            <a:avLst/>
          </a:prstGeom>
          <a:noFill/>
          <a:ln w="9525">
            <a:noFill/>
            <a:miter lim="800000"/>
            <a:headEnd/>
            <a:tailEnd/>
          </a:ln>
        </p:spPr>
        <p:txBody>
          <a:bodyPr>
            <a:spAutoFit/>
          </a:bodyPr>
          <a:lstStyle/>
          <a:p>
            <a:pPr algn="ctr"/>
            <a:r>
              <a:rPr lang="lv-LV" altLang="lv-LV" sz="9600"/>
              <a:t>27</a:t>
            </a:r>
          </a:p>
          <a:p>
            <a:pPr algn="ctr"/>
            <a:r>
              <a:rPr lang="lv-LV" altLang="lv-LV" sz="9600"/>
              <a:t>   sertifikāts</a:t>
            </a:r>
            <a:endParaRPr lang="lv-LV" altLang="lv-LV"/>
          </a:p>
        </p:txBody>
      </p:sp>
      <p:cxnSp>
        <p:nvCxnSpPr>
          <p:cNvPr id="14" name="Straight Connector 13"/>
          <p:cNvCxnSpPr/>
          <p:nvPr/>
        </p:nvCxnSpPr>
        <p:spPr>
          <a:xfrm>
            <a:off x="1187450" y="2028825"/>
            <a:ext cx="6076950" cy="2644775"/>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cxnSp>
        <p:nvCxnSpPr>
          <p:cNvPr id="16" name="Straight Connector 15"/>
          <p:cNvCxnSpPr/>
          <p:nvPr/>
        </p:nvCxnSpPr>
        <p:spPr>
          <a:xfrm flipV="1">
            <a:off x="833438" y="1516063"/>
            <a:ext cx="7129462" cy="4103687"/>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sp>
        <p:nvSpPr>
          <p:cNvPr id="15" name="Text Placeholder 3"/>
          <p:cNvSpPr>
            <a:spLocks noGrp="1"/>
          </p:cNvSpPr>
          <p:nvPr>
            <p:ph type="body" sz="quarter" idx="10"/>
          </p:nvPr>
        </p:nvSpPr>
        <p:spPr>
          <a:xfrm>
            <a:off x="2114550"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139277"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AutoShape 3" descr="http://mail.inbox.lv/horde/imp/view.php?mailbox=INBOX&amp;index=0.2161&amp;array_index=2&amp;id=3&amp;actionID=view_attach"/>
          <p:cNvSpPr>
            <a:spLocks noChangeAspect="1" noChangeArrowheads="1"/>
          </p:cNvSpPr>
          <p:nvPr/>
        </p:nvSpPr>
        <p:spPr bwMode="auto">
          <a:xfrm>
            <a:off x="0" y="676275"/>
            <a:ext cx="9239250" cy="6038850"/>
          </a:xfrm>
          <a:prstGeom prst="rect">
            <a:avLst/>
          </a:prstGeom>
          <a:noFill/>
          <a:ln w="9525">
            <a:noFill/>
            <a:miter lim="800000"/>
            <a:headEnd/>
            <a:tailEnd/>
          </a:ln>
        </p:spPr>
        <p:txBody>
          <a:bodyPr/>
          <a:lstStyle/>
          <a:p>
            <a:endParaRPr lang="lv-LV" altLang="lv-LV"/>
          </a:p>
        </p:txBody>
      </p:sp>
      <p:sp>
        <p:nvSpPr>
          <p:cNvPr id="140292"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0293"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0294"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0296"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6" name="Rectangle 5"/>
          <p:cNvSpPr/>
          <p:nvPr/>
        </p:nvSpPr>
        <p:spPr>
          <a:xfrm>
            <a:off x="3582988" y="625475"/>
            <a:ext cx="3582987" cy="34131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lv-LV" altLang="lv-LV" sz="3200" b="1" i="1" dirty="0">
                <a:solidFill>
                  <a:srgbClr val="000000"/>
                </a:solidFill>
                <a:latin typeface="Verdana" pitchFamily="34" charset="0"/>
                <a:ea typeface="MS PGothic" pitchFamily="34" charset="-128"/>
              </a:rPr>
              <a:t>Apelācijas</a:t>
            </a:r>
          </a:p>
        </p:txBody>
      </p:sp>
      <p:sp>
        <p:nvSpPr>
          <p:cNvPr id="14" name="Text Placeholder 3"/>
          <p:cNvSpPr>
            <a:spLocks noGrp="1"/>
          </p:cNvSpPr>
          <p:nvPr>
            <p:ph type="body" sz="quarter" idx="10"/>
          </p:nvPr>
        </p:nvSpPr>
        <p:spPr>
          <a:xfrm>
            <a:off x="2038350"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140299" name="Text Placeholder 4"/>
          <p:cNvSpPr>
            <a:spLocks noGrp="1"/>
          </p:cNvSpPr>
          <p:nvPr>
            <p:ph type="body" sz="quarter" idx="12"/>
          </p:nvPr>
        </p:nvSpPr>
        <p:spPr/>
        <p:txBody>
          <a:bodyPr/>
          <a:lstStyle/>
          <a:p>
            <a:r>
              <a:rPr lang="lv-LV" altLang="lv-LV" smtClean="0">
                <a:ea typeface="MS PGothic" pitchFamily="34" charset="-128"/>
              </a:rPr>
              <a:t>Rezultāti 2014./2015.</a:t>
            </a:r>
          </a:p>
        </p:txBody>
      </p:sp>
      <p:graphicFrame>
        <p:nvGraphicFramePr>
          <p:cNvPr id="13" name="Group 51"/>
          <p:cNvGraphicFramePr>
            <a:graphicFrameLocks noGrp="1"/>
          </p:cNvGraphicFramePr>
          <p:nvPr/>
        </p:nvGraphicFramePr>
        <p:xfrm>
          <a:off x="1016000" y="2200275"/>
          <a:ext cx="6508750" cy="3025775"/>
        </p:xfrm>
        <a:graphic>
          <a:graphicData uri="http://schemas.openxmlformats.org/drawingml/2006/table">
            <a:tbl>
              <a:tblPr/>
              <a:tblGrid>
                <a:gridCol w="1641775"/>
                <a:gridCol w="4866975"/>
              </a:tblGrid>
              <a:tr h="44625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0" i="0" u="none" strike="noStrike" cap="none" normalizeH="0" baseline="0" dirty="0" smtClean="0">
                          <a:ln>
                            <a:noFill/>
                          </a:ln>
                          <a:solidFill>
                            <a:schemeClr val="tx1"/>
                          </a:solidFill>
                          <a:effectLst/>
                          <a:latin typeface="Arial" charset="0"/>
                        </a:rPr>
                        <a:t>Iesniegtas</a:t>
                      </a:r>
                    </a:p>
                  </a:txBody>
                  <a:tcPr marL="91432" marR="91432"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0" i="0" u="none" strike="noStrike" cap="none" normalizeH="0" baseline="0" dirty="0" smtClean="0">
                          <a:ln>
                            <a:noFill/>
                          </a:ln>
                          <a:solidFill>
                            <a:schemeClr val="tx1"/>
                          </a:solidFill>
                          <a:effectLst/>
                          <a:latin typeface="Arial" charset="0"/>
                        </a:rPr>
                        <a:t>Rezultāts</a:t>
                      </a:r>
                    </a:p>
                  </a:txBody>
                  <a:tcPr marL="91432" marR="91432"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79522">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lv-LV" sz="2800" b="0" i="0" u="none" strike="noStrike" cap="none" normalizeH="0" baseline="0" dirty="0" smtClean="0">
                        <a:ln>
                          <a:noFill/>
                        </a:ln>
                        <a:solidFill>
                          <a:schemeClr val="tx1"/>
                        </a:solidFill>
                        <a:effectLst/>
                        <a:latin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2800" b="0" i="0" u="none" strike="noStrike" cap="none" normalizeH="0" baseline="0" dirty="0" smtClean="0">
                          <a:ln>
                            <a:noFill/>
                          </a:ln>
                          <a:solidFill>
                            <a:schemeClr val="tx1"/>
                          </a:solidFill>
                          <a:effectLst/>
                          <a:latin typeface="Arial" charset="0"/>
                        </a:rPr>
                        <a:t>51</a:t>
                      </a:r>
                    </a:p>
                  </a:txBody>
                  <a:tcPr marL="91432" marR="91432"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lv-LV" sz="2000" b="0" i="0" u="none" strike="noStrike" cap="none" normalizeH="0" baseline="0" dirty="0" smtClean="0">
                          <a:ln>
                            <a:noFill/>
                          </a:ln>
                          <a:solidFill>
                            <a:schemeClr val="tx1"/>
                          </a:solidFill>
                          <a:effectLst/>
                          <a:latin typeface="Arial" charset="0"/>
                        </a:rPr>
                        <a:t>Mainīti vērtējumi</a:t>
                      </a:r>
                    </a:p>
                    <a:p>
                      <a:pPr marL="0" marR="0" lvl="0" indent="0" algn="ctr" defTabSz="914400" rtl="0" eaLnBrk="0" fontAlgn="base" latinLnBrk="0" hangingPunct="0">
                        <a:lnSpc>
                          <a:spcPct val="150000"/>
                        </a:lnSpc>
                        <a:spcBef>
                          <a:spcPct val="20000"/>
                        </a:spcBef>
                        <a:spcAft>
                          <a:spcPct val="0"/>
                        </a:spcAft>
                        <a:buClrTx/>
                        <a:buSzTx/>
                        <a:buFontTx/>
                        <a:buNone/>
                        <a:tabLst/>
                      </a:pPr>
                      <a:r>
                        <a:rPr kumimoji="0" lang="lv-LV" sz="2000" b="0" i="0" u="none" strike="noStrike" cap="none" normalizeH="0" baseline="0" dirty="0" smtClean="0">
                          <a:ln>
                            <a:noFill/>
                          </a:ln>
                          <a:solidFill>
                            <a:schemeClr val="tx1"/>
                          </a:solidFill>
                          <a:effectLst/>
                          <a:latin typeface="Arial" charset="0"/>
                        </a:rPr>
                        <a:t>1.daļa – 0 </a:t>
                      </a:r>
                    </a:p>
                    <a:p>
                      <a:pPr marL="0" marR="0" lvl="0" indent="0" algn="ctr" defTabSz="914400" rtl="0" eaLnBrk="0" fontAlgn="base" latinLnBrk="0" hangingPunct="0">
                        <a:lnSpc>
                          <a:spcPct val="150000"/>
                        </a:lnSpc>
                        <a:spcBef>
                          <a:spcPct val="20000"/>
                        </a:spcBef>
                        <a:spcAft>
                          <a:spcPct val="0"/>
                        </a:spcAft>
                        <a:buClrTx/>
                        <a:buSzTx/>
                        <a:buFontTx/>
                        <a:buNone/>
                        <a:tabLst/>
                      </a:pPr>
                      <a:r>
                        <a:rPr kumimoji="0" lang="lv-LV" sz="2000" b="0" i="0" u="none" strike="noStrike" cap="none" normalizeH="0" baseline="0" dirty="0" smtClean="0">
                          <a:ln>
                            <a:noFill/>
                          </a:ln>
                          <a:solidFill>
                            <a:schemeClr val="tx1"/>
                          </a:solidFill>
                          <a:effectLst/>
                          <a:latin typeface="Arial" charset="0"/>
                        </a:rPr>
                        <a:t>2.daļa – 2</a:t>
                      </a:r>
                    </a:p>
                    <a:p>
                      <a:pPr marL="0" marR="0" lvl="0" indent="0" algn="ctr" defTabSz="914400" rtl="0" eaLnBrk="0" fontAlgn="base" latinLnBrk="0" hangingPunct="0">
                        <a:lnSpc>
                          <a:spcPct val="150000"/>
                        </a:lnSpc>
                        <a:spcBef>
                          <a:spcPct val="20000"/>
                        </a:spcBef>
                        <a:spcAft>
                          <a:spcPct val="0"/>
                        </a:spcAft>
                        <a:buClrTx/>
                        <a:buSzTx/>
                        <a:buFontTx/>
                        <a:buNone/>
                        <a:tabLst/>
                      </a:pPr>
                      <a:r>
                        <a:rPr kumimoji="0" lang="lv-LV" sz="2000" b="0" i="0" u="none" strike="noStrike" cap="none" normalizeH="0" baseline="0" dirty="0" smtClean="0">
                          <a:ln>
                            <a:noFill/>
                          </a:ln>
                          <a:solidFill>
                            <a:schemeClr val="tx1"/>
                          </a:solidFill>
                          <a:effectLst/>
                          <a:latin typeface="Arial" charset="0"/>
                        </a:rPr>
                        <a:t>3.daļa – 2</a:t>
                      </a:r>
                    </a:p>
                  </a:txBody>
                  <a:tcPr marL="91432" marR="91432"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6"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1317"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1318"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1319"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1320"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6" name="Rectangle 5"/>
          <p:cNvSpPr/>
          <p:nvPr/>
        </p:nvSpPr>
        <p:spPr>
          <a:xfrm>
            <a:off x="3493294" y="561975"/>
            <a:ext cx="3582987" cy="34131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lv-LV" altLang="lv-LV" sz="3200" b="1" i="1" dirty="0">
                <a:solidFill>
                  <a:srgbClr val="000000"/>
                </a:solidFill>
                <a:latin typeface="Verdana" pitchFamily="34" charset="0"/>
                <a:ea typeface="MS PGothic" pitchFamily="34" charset="-128"/>
              </a:rPr>
              <a:t>2015./2016.</a:t>
            </a:r>
          </a:p>
        </p:txBody>
      </p:sp>
      <p:sp>
        <p:nvSpPr>
          <p:cNvPr id="14" name="Text Placeholder 3"/>
          <p:cNvSpPr>
            <a:spLocks noGrp="1"/>
          </p:cNvSpPr>
          <p:nvPr>
            <p:ph type="body" sz="quarter" idx="10"/>
          </p:nvPr>
        </p:nvSpPr>
        <p:spPr>
          <a:xfrm>
            <a:off x="2038350"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graphicFrame>
        <p:nvGraphicFramePr>
          <p:cNvPr id="13" name="Group 51"/>
          <p:cNvGraphicFramePr>
            <a:graphicFrameLocks noGrp="1"/>
          </p:cNvGraphicFramePr>
          <p:nvPr/>
        </p:nvGraphicFramePr>
        <p:xfrm>
          <a:off x="1187450" y="1965325"/>
          <a:ext cx="6413500" cy="2546350"/>
        </p:xfrm>
        <a:graphic>
          <a:graphicData uri="http://schemas.openxmlformats.org/drawingml/2006/table">
            <a:tbl>
              <a:tblPr/>
              <a:tblGrid>
                <a:gridCol w="3613150"/>
                <a:gridCol w="923925"/>
                <a:gridCol w="1876425"/>
              </a:tblGrid>
              <a:tr h="44638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1" i="0" u="none" strike="noStrike" cap="none" normalizeH="0" baseline="0" dirty="0" smtClean="0">
                          <a:ln>
                            <a:noFill/>
                          </a:ln>
                          <a:solidFill>
                            <a:schemeClr val="tx1"/>
                          </a:solidFill>
                          <a:effectLst/>
                          <a:latin typeface="Arial" charset="0"/>
                        </a:rPr>
                        <a:t>Pārbaudes darbs</a:t>
                      </a:r>
                    </a:p>
                  </a:txBody>
                  <a:tcPr marL="91432" marR="9143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1" i="0" u="none" strike="noStrike" cap="none" normalizeH="0" baseline="0" dirty="0" smtClean="0">
                          <a:ln>
                            <a:noFill/>
                          </a:ln>
                          <a:solidFill>
                            <a:schemeClr val="tx1"/>
                          </a:solidFill>
                          <a:effectLst/>
                          <a:latin typeface="Arial" charset="0"/>
                        </a:rPr>
                        <a:t>Klase</a:t>
                      </a:r>
                    </a:p>
                  </a:txBody>
                  <a:tcPr marL="91432" marR="91432"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1" i="0" u="none" strike="noStrike" cap="none" normalizeH="0" baseline="0" dirty="0" smtClean="0">
                          <a:ln>
                            <a:noFill/>
                          </a:ln>
                          <a:solidFill>
                            <a:schemeClr val="tx1"/>
                          </a:solidFill>
                          <a:effectLst/>
                          <a:latin typeface="Arial" charset="0"/>
                        </a:rPr>
                        <a:t>Laiks</a:t>
                      </a:r>
                    </a:p>
                  </a:txBody>
                  <a:tcPr marL="91432" marR="91432" marT="45732" marB="4573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9987">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0" i="0" u="none" strike="noStrike" cap="none" normalizeH="0" baseline="0" dirty="0" smtClean="0">
                          <a:ln>
                            <a:noFill/>
                          </a:ln>
                          <a:solidFill>
                            <a:schemeClr val="tx1"/>
                          </a:solidFill>
                          <a:effectLst/>
                          <a:latin typeface="Arial" charset="0"/>
                        </a:rPr>
                        <a:t>Diagnosticējošais darbs </a:t>
                      </a:r>
                    </a:p>
                  </a:txBody>
                  <a:tcPr marL="91432" marR="91432" marT="45732" marB="4573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0" i="0" u="none" strike="noStrike" cap="none" normalizeH="0" baseline="0" dirty="0" smtClean="0">
                          <a:ln>
                            <a:noFill/>
                          </a:ln>
                          <a:solidFill>
                            <a:schemeClr val="tx1"/>
                          </a:solidFill>
                          <a:effectLst/>
                          <a:latin typeface="Arial" charset="0"/>
                        </a:rPr>
                        <a:t>6.</a:t>
                      </a:r>
                    </a:p>
                  </a:txBody>
                  <a:tcPr marL="91432" marR="91432" marT="45732" marB="4573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0" i="0" u="none" strike="noStrike" cap="none" normalizeH="0" baseline="0" dirty="0" smtClean="0">
                          <a:ln>
                            <a:noFill/>
                          </a:ln>
                          <a:solidFill>
                            <a:schemeClr val="tx1"/>
                          </a:solidFill>
                          <a:effectLst/>
                          <a:latin typeface="Arial" charset="0"/>
                        </a:rPr>
                        <a:t>24.februāris</a:t>
                      </a:r>
                    </a:p>
                  </a:txBody>
                  <a:tcPr marL="91432" marR="91432" marT="45732" marB="4573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9987">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0" i="0" u="none" strike="noStrike" cap="none" normalizeH="0" baseline="0" dirty="0" smtClean="0">
                          <a:ln>
                            <a:noFill/>
                          </a:ln>
                          <a:solidFill>
                            <a:schemeClr val="tx1"/>
                          </a:solidFill>
                          <a:effectLst/>
                          <a:latin typeface="Arial" charset="0"/>
                        </a:rPr>
                        <a:t>Eksāmens</a:t>
                      </a:r>
                    </a:p>
                  </a:txBody>
                  <a:tcPr marL="91432" marR="91432" marT="45732" marB="4573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0" i="0" u="none" strike="noStrike" cap="none" normalizeH="0" baseline="0" dirty="0" smtClean="0">
                          <a:ln>
                            <a:noFill/>
                          </a:ln>
                          <a:solidFill>
                            <a:schemeClr val="tx1"/>
                          </a:solidFill>
                          <a:effectLst/>
                          <a:latin typeface="Arial" charset="0"/>
                        </a:rPr>
                        <a:t>9.</a:t>
                      </a:r>
                    </a:p>
                  </a:txBody>
                  <a:tcPr marL="91432" marR="91432" marT="45732" marB="4573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0" i="0" u="none" strike="noStrike" cap="none" normalizeH="0" baseline="0" dirty="0" smtClean="0">
                          <a:ln>
                            <a:noFill/>
                          </a:ln>
                          <a:solidFill>
                            <a:schemeClr val="tx1"/>
                          </a:solidFill>
                          <a:effectLst/>
                          <a:latin typeface="Arial" charset="0"/>
                        </a:rPr>
                        <a:t>18.-19.maijs</a:t>
                      </a:r>
                    </a:p>
                  </a:txBody>
                  <a:tcPr marL="91432" marR="91432" marT="45732" marB="4573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9987">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0" i="0" u="none" strike="noStrike" cap="none" normalizeH="0" baseline="0" dirty="0" smtClean="0">
                          <a:ln>
                            <a:noFill/>
                          </a:ln>
                          <a:solidFill>
                            <a:schemeClr val="tx1"/>
                          </a:solidFill>
                          <a:effectLst/>
                          <a:latin typeface="Arial" charset="0"/>
                        </a:rPr>
                        <a:t>Centralizētais eksāmens</a:t>
                      </a:r>
                    </a:p>
                  </a:txBody>
                  <a:tcPr marL="91432" marR="91432" marT="45732" marB="4573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0" i="0" u="none" strike="noStrike" cap="none" normalizeH="0" baseline="0" dirty="0" smtClean="0">
                          <a:ln>
                            <a:noFill/>
                          </a:ln>
                          <a:solidFill>
                            <a:schemeClr val="tx1"/>
                          </a:solidFill>
                          <a:effectLst/>
                          <a:latin typeface="Arial" charset="0"/>
                        </a:rPr>
                        <a:t>12.</a:t>
                      </a:r>
                    </a:p>
                  </a:txBody>
                  <a:tcPr marL="91432" marR="91432" marT="45732" marB="4573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lv-LV" sz="1800" b="0" i="0" u="none" strike="noStrike" cap="none" normalizeH="0" baseline="0" dirty="0" smtClean="0">
                          <a:ln>
                            <a:noFill/>
                          </a:ln>
                          <a:solidFill>
                            <a:schemeClr val="tx1"/>
                          </a:solidFill>
                          <a:effectLst/>
                          <a:latin typeface="Arial" charset="0"/>
                        </a:rPr>
                        <a:t>17.maijs</a:t>
                      </a:r>
                    </a:p>
                  </a:txBody>
                  <a:tcPr marL="91432" marR="91432" marT="45732" marB="4573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AutoShape 3" descr="http://mail.inbox.lv/horde/imp/view.php?mailbox=INBOX&amp;index=0.2161&amp;array_index=2&amp;id=3&amp;actionID=view_attach"/>
          <p:cNvSpPr>
            <a:spLocks noChangeAspect="1" noChangeArrowheads="1"/>
          </p:cNvSpPr>
          <p:nvPr/>
        </p:nvSpPr>
        <p:spPr bwMode="auto">
          <a:xfrm>
            <a:off x="0" y="676275"/>
            <a:ext cx="9239250" cy="6038850"/>
          </a:xfrm>
          <a:prstGeom prst="rect">
            <a:avLst/>
          </a:prstGeom>
          <a:noFill/>
          <a:ln w="9525">
            <a:noFill/>
            <a:miter lim="800000"/>
            <a:headEnd/>
            <a:tailEnd/>
          </a:ln>
        </p:spPr>
        <p:txBody>
          <a:bodyPr/>
          <a:lstStyle/>
          <a:p>
            <a:endParaRPr lang="lv-LV" altLang="lv-LV"/>
          </a:p>
        </p:txBody>
      </p:sp>
      <p:sp>
        <p:nvSpPr>
          <p:cNvPr id="142340"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2341"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2342"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2343"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2344"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6" name="Rectangle 5"/>
          <p:cNvSpPr/>
          <p:nvPr/>
        </p:nvSpPr>
        <p:spPr>
          <a:xfrm>
            <a:off x="3582988" y="625475"/>
            <a:ext cx="3582987" cy="34131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lv-LV" altLang="lv-LV" sz="3200" b="1" i="1" dirty="0">
                <a:solidFill>
                  <a:srgbClr val="000000"/>
                </a:solidFill>
                <a:latin typeface="Verdana" pitchFamily="34" charset="0"/>
                <a:ea typeface="MS PGothic" pitchFamily="34" charset="-128"/>
              </a:rPr>
              <a:t>2015./2016.</a:t>
            </a:r>
          </a:p>
        </p:txBody>
      </p:sp>
      <p:sp>
        <p:nvSpPr>
          <p:cNvPr id="14" name="Text Placeholder 3"/>
          <p:cNvSpPr>
            <a:spLocks noGrp="1"/>
          </p:cNvSpPr>
          <p:nvPr>
            <p:ph type="body" sz="quarter" idx="10"/>
          </p:nvPr>
        </p:nvSpPr>
        <p:spPr>
          <a:xfrm>
            <a:off x="2038350"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2" name="TextBox 1"/>
          <p:cNvSpPr txBox="1"/>
          <p:nvPr/>
        </p:nvSpPr>
        <p:spPr>
          <a:xfrm>
            <a:off x="1233488" y="1446341"/>
            <a:ext cx="7286625" cy="4878259"/>
          </a:xfrm>
          <a:prstGeom prst="rect">
            <a:avLst/>
          </a:prstGeom>
          <a:noFill/>
        </p:spPr>
        <p:txBody>
          <a:bodyPr>
            <a:spAutoFit/>
          </a:bodyPr>
          <a:lstStyle/>
          <a:p>
            <a:pPr>
              <a:defRPr/>
            </a:pPr>
            <a:r>
              <a:rPr lang="lv-LV" sz="3600" b="1" dirty="0" smtClean="0"/>
              <a:t>                     6.klase</a:t>
            </a:r>
            <a:endParaRPr lang="lv-LV" sz="3600" b="1" dirty="0"/>
          </a:p>
          <a:p>
            <a:pPr>
              <a:defRPr/>
            </a:pPr>
            <a:endParaRPr lang="lv-LV" dirty="0"/>
          </a:p>
          <a:p>
            <a:pPr>
              <a:defRPr/>
            </a:pPr>
            <a:r>
              <a:rPr lang="lv-LV" b="1" dirty="0"/>
              <a:t>Lasīšanas un valodas sistēmas daļas </a:t>
            </a:r>
            <a:r>
              <a:rPr lang="lv-LV" dirty="0"/>
              <a:t>apvienotas – </a:t>
            </a:r>
          </a:p>
          <a:p>
            <a:pPr marL="285750" indent="-285750">
              <a:buFont typeface="Wingdings" panose="05000000000000000000" pitchFamily="2" charset="2"/>
              <a:buChar char="Ø"/>
              <a:defRPr/>
            </a:pPr>
            <a:r>
              <a:rPr lang="lv-LV" dirty="0"/>
              <a:t>vairāki īsi dažāda stila teksti,</a:t>
            </a:r>
          </a:p>
          <a:p>
            <a:pPr marL="285750" indent="-285750">
              <a:buFont typeface="Wingdings" panose="05000000000000000000" pitchFamily="2" charset="2"/>
              <a:buChar char="Ø"/>
              <a:defRPr/>
            </a:pPr>
            <a:r>
              <a:rPr lang="lv-LV" dirty="0"/>
              <a:t>par katru tekstu gan lasīšanas prasmes, gan valodas sistēmas izpratnes pārbaudes uzdevumi,</a:t>
            </a:r>
          </a:p>
          <a:p>
            <a:pPr marL="285750" indent="-285750">
              <a:buFont typeface="Wingdings" panose="05000000000000000000" pitchFamily="2" charset="2"/>
              <a:buChar char="Ø"/>
              <a:defRPr/>
            </a:pPr>
            <a:r>
              <a:rPr lang="lv-LV" dirty="0"/>
              <a:t>katrā brīvās atbildes uzdevumā vērtē arī pareizrakstību.</a:t>
            </a:r>
          </a:p>
          <a:p>
            <a:pPr>
              <a:defRPr/>
            </a:pPr>
            <a:endParaRPr lang="lv-LV" dirty="0"/>
          </a:p>
          <a:p>
            <a:pPr>
              <a:defRPr/>
            </a:pPr>
            <a:r>
              <a:rPr lang="lv-LV" b="1" dirty="0"/>
              <a:t>Klausīšanās prasmes </a:t>
            </a:r>
            <a:r>
              <a:rPr lang="lv-LV" dirty="0"/>
              <a:t>pārbaudes daļā daiļliteratūras teksts.</a:t>
            </a:r>
          </a:p>
          <a:p>
            <a:pPr>
              <a:defRPr/>
            </a:pPr>
            <a:endParaRPr lang="lv-LV" b="1" dirty="0"/>
          </a:p>
          <a:p>
            <a:pPr>
              <a:defRPr/>
            </a:pPr>
            <a:r>
              <a:rPr lang="lv-LV" b="1" dirty="0" err="1"/>
              <a:t>Tekstveides</a:t>
            </a:r>
            <a:r>
              <a:rPr lang="lv-LV" dirty="0"/>
              <a:t> uzdevumam  piedāvāti trīs dažādi tekstu veidi,</a:t>
            </a:r>
          </a:p>
          <a:p>
            <a:pPr>
              <a:defRPr/>
            </a:pPr>
            <a:r>
              <a:rPr lang="lv-LV" dirty="0"/>
              <a:t>	   vērtē, izmantojot jaunus kritērijus.</a:t>
            </a:r>
          </a:p>
          <a:p>
            <a:pPr>
              <a:defRPr/>
            </a:pPr>
            <a:r>
              <a:rPr lang="lv-LV" b="1" dirty="0"/>
              <a:t>Runāšana</a:t>
            </a:r>
            <a:r>
              <a:rPr lang="lv-LV" dirty="0"/>
              <a:t> – skolēna stāstījums par izlasītu grāmatu, </a:t>
            </a:r>
          </a:p>
          <a:p>
            <a:pPr>
              <a:defRPr/>
            </a:pPr>
            <a:r>
              <a:rPr lang="lv-LV" dirty="0"/>
              <a:t>	    vērtēšanas kritēriji diagnosticējošā darba programmā (nemainīti).</a:t>
            </a:r>
          </a:p>
          <a:p>
            <a:pPr>
              <a:defRPr/>
            </a:pPr>
            <a:endParaRPr lang="lv-LV" dirty="0"/>
          </a:p>
          <a:p>
            <a:pPr algn="ctr">
              <a:defRPr/>
            </a:pPr>
            <a:r>
              <a:rPr lang="lv-LV" sz="2000" dirty="0">
                <a:solidFill>
                  <a:srgbClr val="FF0000"/>
                </a:solidFill>
              </a:rPr>
              <a:t>Pārbaudīt darba izdrukas kvalitāti un darba lapu komplektāciju</a:t>
            </a:r>
            <a:r>
              <a:rPr lang="lv-LV" sz="2000" dirty="0" smtClean="0">
                <a:solidFill>
                  <a:srgbClr val="FF0000"/>
                </a:solidFill>
              </a:rPr>
              <a:t>!</a:t>
            </a:r>
          </a:p>
          <a:p>
            <a:pPr algn="ctr">
              <a:defRPr/>
            </a:pPr>
            <a:r>
              <a:rPr lang="lv-LV" sz="2000" dirty="0" smtClean="0">
                <a:solidFill>
                  <a:srgbClr val="FF0000"/>
                </a:solidFill>
              </a:rPr>
              <a:t>Salīdzināt izdruku ar elektronisko versiju!</a:t>
            </a:r>
            <a:endParaRPr lang="lv-LV"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AutoShape 3" descr="http://mail.inbox.lv/horde/imp/view.php?mailbox=INBOX&amp;index=0.2161&amp;array_index=2&amp;id=3&amp;actionID=view_attach"/>
          <p:cNvSpPr>
            <a:spLocks noChangeAspect="1" noChangeArrowheads="1"/>
          </p:cNvSpPr>
          <p:nvPr/>
        </p:nvSpPr>
        <p:spPr bwMode="auto">
          <a:xfrm>
            <a:off x="0" y="676275"/>
            <a:ext cx="9239250" cy="6038850"/>
          </a:xfrm>
          <a:prstGeom prst="rect">
            <a:avLst/>
          </a:prstGeom>
          <a:noFill/>
          <a:ln w="9525">
            <a:noFill/>
            <a:miter lim="800000"/>
            <a:headEnd/>
            <a:tailEnd/>
          </a:ln>
        </p:spPr>
        <p:txBody>
          <a:bodyPr/>
          <a:lstStyle/>
          <a:p>
            <a:endParaRPr lang="lv-LV" altLang="lv-LV"/>
          </a:p>
        </p:txBody>
      </p:sp>
      <p:sp>
        <p:nvSpPr>
          <p:cNvPr id="143364"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3365"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3366"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3367"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3368"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6" name="Rectangle 5"/>
          <p:cNvSpPr/>
          <p:nvPr/>
        </p:nvSpPr>
        <p:spPr>
          <a:xfrm>
            <a:off x="3582988" y="625475"/>
            <a:ext cx="3582987" cy="34131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lv-LV" altLang="lv-LV" sz="3200" b="1" i="1" dirty="0">
                <a:solidFill>
                  <a:srgbClr val="000000"/>
                </a:solidFill>
                <a:latin typeface="Verdana" pitchFamily="34" charset="0"/>
                <a:ea typeface="MS PGothic" pitchFamily="34" charset="-128"/>
              </a:rPr>
              <a:t>2015./2016.</a:t>
            </a:r>
          </a:p>
        </p:txBody>
      </p:sp>
      <p:sp>
        <p:nvSpPr>
          <p:cNvPr id="14" name="Text Placeholder 3"/>
          <p:cNvSpPr>
            <a:spLocks noGrp="1"/>
          </p:cNvSpPr>
          <p:nvPr>
            <p:ph type="body" sz="quarter" idx="10"/>
          </p:nvPr>
        </p:nvSpPr>
        <p:spPr>
          <a:xfrm>
            <a:off x="2038350"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2" name="TextBox 1"/>
          <p:cNvSpPr txBox="1"/>
          <p:nvPr/>
        </p:nvSpPr>
        <p:spPr>
          <a:xfrm>
            <a:off x="600075" y="1623314"/>
            <a:ext cx="8010525" cy="4701287"/>
          </a:xfrm>
          <a:prstGeom prst="rect">
            <a:avLst/>
          </a:prstGeom>
          <a:noFill/>
        </p:spPr>
        <p:txBody>
          <a:bodyPr wrap="square">
            <a:spAutoFit/>
          </a:bodyPr>
          <a:lstStyle/>
          <a:p>
            <a:pPr>
              <a:defRPr/>
            </a:pPr>
            <a:r>
              <a:rPr lang="lv-LV" sz="3600" b="1" dirty="0"/>
              <a:t>9.klase</a:t>
            </a:r>
          </a:p>
          <a:p>
            <a:pPr>
              <a:defRPr/>
            </a:pPr>
            <a:endParaRPr lang="lv-LV" dirty="0"/>
          </a:p>
          <a:p>
            <a:pPr>
              <a:defRPr/>
            </a:pPr>
            <a:r>
              <a:rPr lang="lv-LV" b="1" dirty="0"/>
              <a:t>Lasīšanas un valodas sistēmas daļa </a:t>
            </a:r>
            <a:r>
              <a:rPr lang="lv-LV" dirty="0"/>
              <a:t>– </a:t>
            </a:r>
          </a:p>
          <a:p>
            <a:pPr marL="285750" indent="-285750">
              <a:lnSpc>
                <a:spcPct val="150000"/>
              </a:lnSpc>
              <a:buFont typeface="Wingdings" panose="05000000000000000000" pitchFamily="2" charset="2"/>
              <a:buChar char="Ø"/>
              <a:defRPr/>
            </a:pPr>
            <a:r>
              <a:rPr lang="lv-LV" dirty="0"/>
              <a:t>vairāki īsi viena stila teksti, jāatrod tekstos kopīgā informācija,</a:t>
            </a:r>
          </a:p>
          <a:p>
            <a:pPr marL="285750" indent="-285750">
              <a:lnSpc>
                <a:spcPct val="150000"/>
              </a:lnSpc>
              <a:buFont typeface="Wingdings" panose="05000000000000000000" pitchFamily="2" charset="2"/>
              <a:buChar char="Ø"/>
              <a:defRPr/>
            </a:pPr>
            <a:r>
              <a:rPr lang="lv-LV" dirty="0"/>
              <a:t>vārdu pareizrakstības un stilu kļūdu uzdevums sadalīts 2 atsevišķos uzdevumos,</a:t>
            </a:r>
          </a:p>
          <a:p>
            <a:pPr marL="285750" indent="-285750">
              <a:lnSpc>
                <a:spcPct val="150000"/>
              </a:lnSpc>
              <a:buFont typeface="Wingdings" panose="05000000000000000000" pitchFamily="2" charset="2"/>
              <a:buChar char="Ø"/>
              <a:defRPr/>
            </a:pPr>
            <a:r>
              <a:rPr lang="lv-LV" dirty="0"/>
              <a:t>katrā brīvās atbildes uzdevumā vērtē arī pareizrakstību.</a:t>
            </a:r>
          </a:p>
          <a:p>
            <a:pPr>
              <a:defRPr/>
            </a:pPr>
            <a:endParaRPr lang="lv-LV" b="1" dirty="0"/>
          </a:p>
          <a:p>
            <a:pPr>
              <a:defRPr/>
            </a:pPr>
            <a:r>
              <a:rPr lang="lv-LV" b="1" dirty="0" err="1"/>
              <a:t>Tekstveides</a:t>
            </a:r>
            <a:r>
              <a:rPr lang="lv-LV" dirty="0"/>
              <a:t> uzdevumam  piedāvāti trīs dažādi temati.</a:t>
            </a:r>
          </a:p>
          <a:p>
            <a:pPr>
              <a:defRPr/>
            </a:pPr>
            <a:endParaRPr lang="lv-LV" b="1" dirty="0"/>
          </a:p>
          <a:p>
            <a:pPr>
              <a:defRPr/>
            </a:pPr>
            <a:r>
              <a:rPr lang="lv-LV" b="1" dirty="0"/>
              <a:t>Runāšana</a:t>
            </a:r>
            <a:r>
              <a:rPr lang="lv-LV" dirty="0"/>
              <a:t> – skolēna stāstījums par sev aktuālu problēmu.</a:t>
            </a:r>
          </a:p>
          <a:p>
            <a:pPr>
              <a:defRPr/>
            </a:pPr>
            <a:endParaRPr lang="lv-LV" dirty="0"/>
          </a:p>
          <a:p>
            <a:pPr algn="ctr">
              <a:defRPr/>
            </a:pPr>
            <a:r>
              <a:rPr lang="lv-LV" sz="2400" dirty="0">
                <a:solidFill>
                  <a:srgbClr val="FF0000"/>
                </a:solidFill>
              </a:rPr>
              <a:t>Pārbaudīt darba izdrukas kvalitāti un darba lapu komplektāciju</a:t>
            </a:r>
            <a:r>
              <a:rPr lang="lv-LV" sz="2400" dirty="0" smtClean="0">
                <a:solidFill>
                  <a:srgbClr val="FF0000"/>
                </a:solidFill>
              </a:rPr>
              <a:t>!</a:t>
            </a:r>
            <a:r>
              <a:rPr lang="lv-LV" sz="2000" dirty="0">
                <a:solidFill>
                  <a:srgbClr val="FF0000"/>
                </a:solidFill>
              </a:rPr>
              <a:t> </a:t>
            </a:r>
            <a:r>
              <a:rPr lang="lv-LV" sz="2400" dirty="0">
                <a:solidFill>
                  <a:srgbClr val="FF0000"/>
                </a:solidFill>
              </a:rPr>
              <a:t>Salīdzināt izdruku ar elektronisko versiju!</a:t>
            </a:r>
            <a:endParaRPr lang="lv-LV" sz="2000" dirty="0">
              <a:solidFill>
                <a:srgbClr val="FF0000"/>
              </a:solidFill>
            </a:endParaRPr>
          </a:p>
          <a:p>
            <a:pPr algn="ctr">
              <a:defRPr/>
            </a:pPr>
            <a:endParaRPr lang="lv-LV" sz="2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VALODAS LIETOJUMS</a:t>
            </a:r>
          </a:p>
        </p:txBody>
      </p:sp>
      <p:sp>
        <p:nvSpPr>
          <p:cNvPr id="23555" name="Text Placeholder 3"/>
          <p:cNvSpPr>
            <a:spLocks noGrp="1"/>
          </p:cNvSpPr>
          <p:nvPr>
            <p:ph type="body" sz="quarter" idx="10"/>
          </p:nvPr>
        </p:nvSpPr>
        <p:spPr>
          <a:xfrm>
            <a:off x="2038350" y="6324600"/>
            <a:ext cx="2495550" cy="304800"/>
          </a:xfrm>
        </p:spPr>
        <p:txBody>
          <a:bodyPr/>
          <a:lstStyle/>
          <a:p>
            <a:r>
              <a:rPr lang="lv-LV" altLang="lv-LV" smtClean="0">
                <a:ea typeface="MS PGothic" pitchFamily="34" charset="-128"/>
              </a:rPr>
              <a:t>2015.gada 20.oktobris, Rīga</a:t>
            </a:r>
          </a:p>
        </p:txBody>
      </p:sp>
      <p:sp>
        <p:nvSpPr>
          <p:cNvPr id="23556"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23557"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98CDA4EE-7FB4-4A42-A822-4E04BDD6D1C6}" type="slidenum">
              <a:rPr lang="en-US" altLang="lv-LV" smtClean="0"/>
              <a:pPr/>
              <a:t>13</a:t>
            </a:fld>
            <a:endParaRPr lang="en-US" altLang="lv-LV" smtClean="0"/>
          </a:p>
        </p:txBody>
      </p:sp>
      <p:sp>
        <p:nvSpPr>
          <p:cNvPr id="23558" name="Rectangle 1"/>
          <p:cNvSpPr>
            <a:spLocks noChangeArrowheads="1"/>
          </p:cNvSpPr>
          <p:nvPr/>
        </p:nvSpPr>
        <p:spPr bwMode="auto">
          <a:xfrm>
            <a:off x="409575" y="1657350"/>
            <a:ext cx="8362950" cy="1138238"/>
          </a:xfrm>
          <a:prstGeom prst="rect">
            <a:avLst/>
          </a:prstGeom>
          <a:noFill/>
          <a:ln w="9525">
            <a:noFill/>
            <a:miter lim="800000"/>
            <a:headEnd/>
            <a:tailEnd/>
          </a:ln>
        </p:spPr>
        <p:txBody>
          <a:bodyPr>
            <a:spAutoFit/>
          </a:bodyPr>
          <a:lstStyle/>
          <a:p>
            <a:r>
              <a:rPr lang="lv-LV" altLang="lv-LV"/>
              <a:t>2. uzdevums (5 punkti). </a:t>
            </a:r>
            <a:r>
              <a:rPr lang="lv-LV" altLang="lv-LV" b="1"/>
              <a:t>Izceltajos teikumos liec trūkstošās pieturzīmes!</a:t>
            </a:r>
          </a:p>
          <a:p>
            <a:endParaRPr lang="lv-LV" altLang="lv-LV"/>
          </a:p>
          <a:p>
            <a:r>
              <a:rPr lang="lv-LV" altLang="lv-LV" i="1"/>
              <a:t>Viņš uzrunāja tos: «Nāciet</a:t>
            </a:r>
            <a:r>
              <a:rPr lang="lv-LV" altLang="lv-LV" b="1" i="1">
                <a:solidFill>
                  <a:srgbClr val="FF0000"/>
                </a:solidFill>
              </a:rPr>
              <a:t>,</a:t>
            </a:r>
            <a:r>
              <a:rPr lang="lv-LV" altLang="lv-LV" b="1" i="1"/>
              <a:t> </a:t>
            </a:r>
            <a:r>
              <a:rPr lang="lv-LV" altLang="lv-LV" i="1"/>
              <a:t>bērni</a:t>
            </a:r>
            <a:r>
              <a:rPr lang="lv-LV" altLang="lv-LV" b="1" i="1">
                <a:solidFill>
                  <a:srgbClr val="FF0000"/>
                </a:solidFill>
              </a:rPr>
              <a:t>,</a:t>
            </a:r>
            <a:r>
              <a:rPr lang="lv-LV" altLang="lv-LV" i="1"/>
              <a:t> </a:t>
            </a:r>
            <a:r>
              <a:rPr lang="lv-LV" altLang="lv-LV"/>
              <a:t>(27.08%)  </a:t>
            </a:r>
            <a:r>
              <a:rPr lang="lv-LV" altLang="lv-LV" i="1"/>
              <a:t>pērties pasaku pirtiņā</a:t>
            </a:r>
            <a:r>
              <a:rPr lang="lv-LV" altLang="lv-LV" b="1" i="1">
                <a:solidFill>
                  <a:srgbClr val="FF0000"/>
                </a:solidFill>
              </a:rPr>
              <a:t>!</a:t>
            </a:r>
            <a:r>
              <a:rPr lang="lv-LV" altLang="lv-LV" b="1" i="1"/>
              <a:t> </a:t>
            </a:r>
            <a:r>
              <a:rPr lang="lv-LV" altLang="lv-LV"/>
              <a:t>(60.23%) »</a:t>
            </a:r>
          </a:p>
          <a:p>
            <a:endParaRPr lang="lv-LV" altLang="lv-LV" b="1"/>
          </a:p>
        </p:txBody>
      </p:sp>
      <p:sp>
        <p:nvSpPr>
          <p:cNvPr id="23559" name="Rectangle 2"/>
          <p:cNvSpPr>
            <a:spLocks noChangeArrowheads="1"/>
          </p:cNvSpPr>
          <p:nvPr/>
        </p:nvSpPr>
        <p:spPr bwMode="auto">
          <a:xfrm>
            <a:off x="409575" y="2809875"/>
            <a:ext cx="8124825" cy="1138238"/>
          </a:xfrm>
          <a:prstGeom prst="rect">
            <a:avLst/>
          </a:prstGeom>
          <a:noFill/>
          <a:ln w="9525">
            <a:noFill/>
            <a:miter lim="800000"/>
            <a:headEnd/>
            <a:tailEnd/>
          </a:ln>
        </p:spPr>
        <p:txBody>
          <a:bodyPr>
            <a:spAutoFit/>
          </a:bodyPr>
          <a:lstStyle/>
          <a:p>
            <a:r>
              <a:rPr lang="lv-LV" altLang="lv-LV"/>
              <a:t>3. uzdevums (2 punkti). </a:t>
            </a:r>
            <a:r>
              <a:rPr lang="lv-LV" altLang="lv-LV" b="1"/>
              <a:t>Trešajā teikumā pasvītro vienlīdzīgos teikuma locekļus ar </a:t>
            </a:r>
          </a:p>
          <a:p>
            <a:r>
              <a:rPr lang="lv-LV" altLang="lv-LV" b="1"/>
              <a:t>pieņemto apzīmējumu!</a:t>
            </a:r>
          </a:p>
          <a:p>
            <a:r>
              <a:rPr lang="lv-LV" altLang="lv-LV"/>
              <a:t>3. Bērni žigli spraucās iekšā un ieraudzīja, ka pirts ir neparasta. (41.07 ; 36.43%)</a:t>
            </a:r>
          </a:p>
          <a:p>
            <a:endParaRPr lang="lv-LV" altLang="lv-LV" b="1"/>
          </a:p>
        </p:txBody>
      </p:sp>
      <p:cxnSp>
        <p:nvCxnSpPr>
          <p:cNvPr id="5" name="Straight Connector 4"/>
          <p:cNvCxnSpPr/>
          <p:nvPr/>
        </p:nvCxnSpPr>
        <p:spPr>
          <a:xfrm>
            <a:off x="1714500" y="3600450"/>
            <a:ext cx="723900" cy="0"/>
          </a:xfrm>
          <a:prstGeom prst="line">
            <a:avLst/>
          </a:prstGeom>
        </p:spPr>
        <p:style>
          <a:lnRef idx="2">
            <a:schemeClr val="dk1"/>
          </a:lnRef>
          <a:fillRef idx="0">
            <a:schemeClr val="dk1"/>
          </a:fillRef>
          <a:effectRef idx="1">
            <a:schemeClr val="dk1"/>
          </a:effectRef>
          <a:fontRef idx="minor">
            <a:schemeClr val="tx1"/>
          </a:fontRef>
        </p:style>
      </p:cxnSp>
      <p:cxnSp>
        <p:nvCxnSpPr>
          <p:cNvPr id="12" name="Straight Connector 11"/>
          <p:cNvCxnSpPr/>
          <p:nvPr/>
        </p:nvCxnSpPr>
        <p:spPr>
          <a:xfrm>
            <a:off x="1714500" y="3676650"/>
            <a:ext cx="723900" cy="0"/>
          </a:xfrm>
          <a:prstGeom prst="line">
            <a:avLst/>
          </a:prstGeom>
        </p:spPr>
        <p:style>
          <a:lnRef idx="2">
            <a:schemeClr val="dk1"/>
          </a:lnRef>
          <a:fillRef idx="0">
            <a:schemeClr val="dk1"/>
          </a:fillRef>
          <a:effectRef idx="1">
            <a:schemeClr val="dk1"/>
          </a:effectRef>
          <a:fontRef idx="minor">
            <a:schemeClr val="tx1"/>
          </a:fontRef>
        </p:style>
      </p:cxnSp>
      <p:cxnSp>
        <p:nvCxnSpPr>
          <p:cNvPr id="13" name="Straight Connector 12"/>
          <p:cNvCxnSpPr/>
          <p:nvPr/>
        </p:nvCxnSpPr>
        <p:spPr>
          <a:xfrm>
            <a:off x="3286125" y="3609975"/>
            <a:ext cx="790575" cy="0"/>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Connector 14"/>
          <p:cNvCxnSpPr/>
          <p:nvPr/>
        </p:nvCxnSpPr>
        <p:spPr>
          <a:xfrm>
            <a:off x="3262313" y="3667125"/>
            <a:ext cx="814387" cy="0"/>
          </a:xfrm>
          <a:prstGeom prst="line">
            <a:avLst/>
          </a:prstGeom>
        </p:spPr>
        <p:style>
          <a:lnRef idx="2">
            <a:schemeClr val="dk1"/>
          </a:lnRef>
          <a:fillRef idx="0">
            <a:schemeClr val="dk1"/>
          </a:fillRef>
          <a:effectRef idx="1">
            <a:schemeClr val="dk1"/>
          </a:effectRef>
          <a:fontRef idx="minor">
            <a:schemeClr val="tx1"/>
          </a:fontRef>
        </p:style>
      </p:cxnSp>
      <p:sp>
        <p:nvSpPr>
          <p:cNvPr id="23564" name="Rectangle 7"/>
          <p:cNvSpPr>
            <a:spLocks noChangeArrowheads="1"/>
          </p:cNvSpPr>
          <p:nvPr/>
        </p:nvSpPr>
        <p:spPr bwMode="auto">
          <a:xfrm>
            <a:off x="504825" y="4214813"/>
            <a:ext cx="8181975" cy="615950"/>
          </a:xfrm>
          <a:prstGeom prst="rect">
            <a:avLst/>
          </a:prstGeom>
          <a:noFill/>
          <a:ln w="9525">
            <a:noFill/>
            <a:miter lim="800000"/>
            <a:headEnd/>
            <a:tailEnd/>
          </a:ln>
        </p:spPr>
        <p:txBody>
          <a:bodyPr>
            <a:spAutoFit/>
          </a:bodyPr>
          <a:lstStyle/>
          <a:p>
            <a:r>
              <a:rPr lang="lv-LV" altLang="lv-LV"/>
              <a:t>4. uzdevums (3 punkti). </a:t>
            </a:r>
            <a:r>
              <a:rPr lang="lv-LV" altLang="lv-LV" b="1"/>
              <a:t>No piektā teikuma izraksti vienu pirmatnīgu </a:t>
            </a:r>
            <a:r>
              <a:rPr lang="lv-LV" altLang="lv-LV"/>
              <a:t>(41.38%)</a:t>
            </a:r>
            <a:r>
              <a:rPr lang="lv-LV" altLang="lv-LV" b="1"/>
              <a:t>, vienu atvasinātu vārdu </a:t>
            </a:r>
            <a:r>
              <a:rPr lang="lv-LV" altLang="lv-LV"/>
              <a:t>(58.77%)</a:t>
            </a:r>
            <a:r>
              <a:rPr lang="lv-LV" altLang="lv-LV" b="1"/>
              <a:t>un vienu salikteni!</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8"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4389"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4390"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4391"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4392"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6" name="Rectangle 5"/>
          <p:cNvSpPr/>
          <p:nvPr/>
        </p:nvSpPr>
        <p:spPr>
          <a:xfrm>
            <a:off x="3582988" y="619125"/>
            <a:ext cx="3582987" cy="34131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lv-LV" altLang="lv-LV" sz="3200" b="1" i="1" dirty="0">
                <a:solidFill>
                  <a:srgbClr val="000000"/>
                </a:solidFill>
                <a:latin typeface="Verdana" pitchFamily="34" charset="0"/>
                <a:ea typeface="MS PGothic" pitchFamily="34" charset="-128"/>
              </a:rPr>
              <a:t>2015./2016.</a:t>
            </a:r>
          </a:p>
        </p:txBody>
      </p:sp>
      <p:sp>
        <p:nvSpPr>
          <p:cNvPr id="14" name="Text Placeholder 3"/>
          <p:cNvSpPr>
            <a:spLocks noGrp="1"/>
          </p:cNvSpPr>
          <p:nvPr>
            <p:ph type="body" sz="quarter" idx="10"/>
          </p:nvPr>
        </p:nvSpPr>
        <p:spPr>
          <a:xfrm>
            <a:off x="2038350"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2" name="TextBox 1"/>
          <p:cNvSpPr txBox="1"/>
          <p:nvPr/>
        </p:nvSpPr>
        <p:spPr>
          <a:xfrm>
            <a:off x="733425" y="1500188"/>
            <a:ext cx="8010525" cy="4824412"/>
          </a:xfrm>
          <a:prstGeom prst="rect">
            <a:avLst/>
          </a:prstGeom>
          <a:noFill/>
        </p:spPr>
        <p:txBody>
          <a:bodyPr>
            <a:spAutoFit/>
          </a:bodyPr>
          <a:lstStyle/>
          <a:p>
            <a:pPr>
              <a:defRPr/>
            </a:pPr>
            <a:r>
              <a:rPr lang="lv-LV" sz="3600" b="1" dirty="0"/>
              <a:t>12.klase</a:t>
            </a:r>
          </a:p>
          <a:p>
            <a:pPr>
              <a:defRPr/>
            </a:pPr>
            <a:r>
              <a:rPr lang="lv-LV" b="1" dirty="0"/>
              <a:t>1.daļa. Zināšanas un </a:t>
            </a:r>
            <a:r>
              <a:rPr lang="lv-LV" b="1" dirty="0" err="1"/>
              <a:t>pamatprasmes</a:t>
            </a:r>
            <a:r>
              <a:rPr lang="lv-LV" b="1" dirty="0"/>
              <a:t>  </a:t>
            </a:r>
            <a:r>
              <a:rPr lang="lv-LV" sz="1200" dirty="0"/>
              <a:t>(24 punkti)</a:t>
            </a:r>
            <a:r>
              <a:rPr lang="lv-LV" b="1" dirty="0"/>
              <a:t> </a:t>
            </a:r>
            <a:r>
              <a:rPr lang="lv-LV" dirty="0"/>
              <a:t>– </a:t>
            </a:r>
          </a:p>
          <a:p>
            <a:pPr>
              <a:defRPr/>
            </a:pPr>
            <a:r>
              <a:rPr lang="lv-LV" dirty="0"/>
              <a:t>	Vārdu formu veidošana, interpunkcijas lietošana.</a:t>
            </a:r>
          </a:p>
          <a:p>
            <a:pPr>
              <a:defRPr/>
            </a:pPr>
            <a:r>
              <a:rPr lang="lv-LV" b="1" dirty="0"/>
              <a:t>2. daļa. Teksta izpratne </a:t>
            </a:r>
            <a:r>
              <a:rPr lang="lv-LV" sz="1200" dirty="0"/>
              <a:t>(30 punkti) </a:t>
            </a:r>
            <a:r>
              <a:rPr lang="lv-LV" sz="1800" dirty="0"/>
              <a:t>– </a:t>
            </a:r>
            <a:endParaRPr lang="lv-LV" sz="1200" dirty="0"/>
          </a:p>
          <a:p>
            <a:pPr marL="285750" indent="-285750">
              <a:lnSpc>
                <a:spcPct val="150000"/>
              </a:lnSpc>
              <a:buFont typeface="Wingdings" panose="05000000000000000000" pitchFamily="2" charset="2"/>
              <a:buChar char="Ø"/>
              <a:defRPr/>
            </a:pPr>
            <a:r>
              <a:rPr lang="lv-LV" dirty="0"/>
              <a:t>viens teksts vai </a:t>
            </a:r>
            <a:r>
              <a:rPr lang="lv-LV" dirty="0" smtClean="0"/>
              <a:t>trīs teksti,</a:t>
            </a:r>
            <a:endParaRPr lang="lv-LV" dirty="0"/>
          </a:p>
          <a:p>
            <a:pPr marL="285750" indent="-285750">
              <a:lnSpc>
                <a:spcPct val="150000"/>
              </a:lnSpc>
              <a:buFont typeface="Wingdings" panose="05000000000000000000" pitchFamily="2" charset="2"/>
              <a:buChar char="Ø"/>
              <a:defRPr/>
            </a:pPr>
            <a:r>
              <a:rPr lang="lv-LV" dirty="0"/>
              <a:t>galvenā doma, temats, aktualitāte, valodas līdzekļu izmantojums, valodas funkcionālie stili, to pazīmes, vārdu nozīmes, vārdu savienojumu, frāžu skaidrojums, viedoklis (sk. eksāmena programmu),</a:t>
            </a:r>
          </a:p>
          <a:p>
            <a:pPr marL="285750" indent="-285750">
              <a:lnSpc>
                <a:spcPct val="150000"/>
              </a:lnSpc>
              <a:buFont typeface="Wingdings" panose="05000000000000000000" pitchFamily="2" charset="2"/>
              <a:buChar char="Ø"/>
              <a:defRPr/>
            </a:pPr>
            <a:r>
              <a:rPr lang="lv-LV" dirty="0"/>
              <a:t>katrā brīvās atbildes uzdevumā vērtē arī pareizrakstību.</a:t>
            </a:r>
          </a:p>
          <a:p>
            <a:pPr>
              <a:defRPr/>
            </a:pPr>
            <a:endParaRPr lang="lv-LV" b="1" dirty="0"/>
          </a:p>
          <a:p>
            <a:pPr>
              <a:defRPr/>
            </a:pPr>
            <a:r>
              <a:rPr lang="lv-LV" b="1" dirty="0"/>
              <a:t>3.daļa. </a:t>
            </a:r>
            <a:r>
              <a:rPr lang="lv-LV" b="1" dirty="0" err="1"/>
              <a:t>Tekstveide</a:t>
            </a:r>
            <a:r>
              <a:rPr lang="lv-LV" b="1" dirty="0"/>
              <a:t> </a:t>
            </a:r>
            <a:r>
              <a:rPr lang="lv-LV" sz="1200" dirty="0"/>
              <a:t>(34 punkti)</a:t>
            </a:r>
          </a:p>
          <a:p>
            <a:pPr>
              <a:defRPr/>
            </a:pPr>
            <a:r>
              <a:rPr lang="lv-LV" dirty="0"/>
              <a:t>	Trīs dažādi temati. Argumentācijai jāizmanto kultūras fakti.</a:t>
            </a:r>
          </a:p>
          <a:p>
            <a:pPr>
              <a:defRPr/>
            </a:pPr>
            <a:endParaRPr lang="lv-LV" b="1" dirty="0"/>
          </a:p>
          <a:p>
            <a:pPr algn="ctr">
              <a:defRPr/>
            </a:pPr>
            <a:r>
              <a:rPr lang="lv-LV" sz="2400" dirty="0">
                <a:solidFill>
                  <a:srgbClr val="FF0000"/>
                </a:solidFill>
              </a:rPr>
              <a:t>Pārbaudīt darba lapu komplektāciju!</a:t>
            </a:r>
            <a:endParaRPr lang="lv-LV" sz="2000"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AutoShape 3" descr="http://mail.inbox.lv/horde/imp/view.php?mailbox=INBOX&amp;index=0.2161&amp;array_index=2&amp;id=3&amp;actionID=view_attach"/>
          <p:cNvSpPr>
            <a:spLocks noChangeAspect="1" noChangeArrowheads="1"/>
          </p:cNvSpPr>
          <p:nvPr/>
        </p:nvSpPr>
        <p:spPr bwMode="auto">
          <a:xfrm>
            <a:off x="0" y="676275"/>
            <a:ext cx="9239250" cy="6038850"/>
          </a:xfrm>
          <a:prstGeom prst="rect">
            <a:avLst/>
          </a:prstGeom>
          <a:noFill/>
          <a:ln w="9525">
            <a:noFill/>
            <a:miter lim="800000"/>
            <a:headEnd/>
            <a:tailEnd/>
          </a:ln>
        </p:spPr>
        <p:txBody>
          <a:bodyPr/>
          <a:lstStyle/>
          <a:p>
            <a:endParaRPr lang="lv-LV" altLang="lv-LV"/>
          </a:p>
        </p:txBody>
      </p:sp>
      <p:sp>
        <p:nvSpPr>
          <p:cNvPr id="145412"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5413"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5414"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5416"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6" name="Rectangle 5"/>
          <p:cNvSpPr/>
          <p:nvPr/>
        </p:nvSpPr>
        <p:spPr>
          <a:xfrm>
            <a:off x="3582988" y="625475"/>
            <a:ext cx="3582987" cy="34131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lv-LV" altLang="lv-LV" sz="3200" b="1" i="1" dirty="0">
                <a:solidFill>
                  <a:srgbClr val="000000"/>
                </a:solidFill>
                <a:latin typeface="Verdana" pitchFamily="34" charset="0"/>
                <a:ea typeface="MS PGothic" pitchFamily="34" charset="-128"/>
              </a:rPr>
              <a:t>2015./2016.</a:t>
            </a:r>
          </a:p>
        </p:txBody>
      </p:sp>
      <p:sp>
        <p:nvSpPr>
          <p:cNvPr id="14" name="Text Placeholder 3"/>
          <p:cNvSpPr>
            <a:spLocks noGrp="1"/>
          </p:cNvSpPr>
          <p:nvPr>
            <p:ph type="body" sz="quarter" idx="10"/>
          </p:nvPr>
        </p:nvSpPr>
        <p:spPr>
          <a:xfrm>
            <a:off x="2038350"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145419" name="TextBox 1"/>
          <p:cNvSpPr txBox="1">
            <a:spLocks noChangeArrowheads="1"/>
          </p:cNvSpPr>
          <p:nvPr/>
        </p:nvSpPr>
        <p:spPr bwMode="auto">
          <a:xfrm>
            <a:off x="742950" y="1895475"/>
            <a:ext cx="8010525" cy="3416300"/>
          </a:xfrm>
          <a:prstGeom prst="rect">
            <a:avLst/>
          </a:prstGeom>
          <a:noFill/>
          <a:ln w="9525">
            <a:noFill/>
            <a:miter lim="800000"/>
            <a:headEnd/>
            <a:tailEnd/>
          </a:ln>
        </p:spPr>
        <p:txBody>
          <a:bodyPr>
            <a:spAutoFit/>
          </a:bodyPr>
          <a:lstStyle/>
          <a:p>
            <a:r>
              <a:rPr lang="lv-LV" altLang="lv-LV" sz="3600" b="1" dirty="0"/>
              <a:t>12.klase</a:t>
            </a:r>
          </a:p>
          <a:p>
            <a:endParaRPr lang="lv-LV" altLang="lv-LV" sz="1800" b="1" dirty="0"/>
          </a:p>
          <a:p>
            <a:r>
              <a:rPr lang="lv-LV" altLang="lv-LV" sz="1800" dirty="0"/>
              <a:t>Metodiskais materiāls </a:t>
            </a:r>
          </a:p>
          <a:p>
            <a:endParaRPr lang="lv-LV" altLang="lv-LV" sz="1800" b="1" i="1" dirty="0"/>
          </a:p>
          <a:p>
            <a:r>
              <a:rPr lang="lv-LV" altLang="lv-LV" sz="1800" b="1" i="1" dirty="0"/>
              <a:t>„Centralizētais eksāmens latviešu valodā 2014./2015. mācību gadā: rezultātu analīze un ieteikumi”</a:t>
            </a:r>
            <a:endParaRPr lang="lv-LV" altLang="lv-LV" sz="1800" dirty="0"/>
          </a:p>
          <a:p>
            <a:endParaRPr lang="lv-LV" altLang="lv-LV" sz="1800" b="1" dirty="0"/>
          </a:p>
          <a:p>
            <a:r>
              <a:rPr lang="lv-LV" altLang="lv-LV" sz="1800" b="1" dirty="0"/>
              <a:t>Novembrī </a:t>
            </a:r>
          </a:p>
          <a:p>
            <a:r>
              <a:rPr lang="lv-LV" altLang="lv-LV" sz="1800" b="1" dirty="0">
                <a:hlinkClick r:id="rId3"/>
              </a:rPr>
              <a:t>http://visc.gov.lv/vispizglitiba/eksameni/metmat.shtml</a:t>
            </a:r>
            <a:endParaRPr lang="lv-LV" altLang="lv-LV" sz="1800" b="1" dirty="0"/>
          </a:p>
          <a:p>
            <a:endParaRPr lang="lv-LV" altLang="lv-LV" sz="1800" b="1" dirty="0"/>
          </a:p>
          <a:p>
            <a:endParaRPr lang="lv-LV" altLang="lv-LV" sz="1800" b="1" dirty="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6" name="AutoShape 4"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6437" name="AutoShape 5"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6438" name="AutoShape 6"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6439" name="AutoShape 7" descr="http://mail.inbox.lv/horde/imp/view.php?mailbox=INBOX&amp;index=0.2161&amp;array_index=2&amp;id=3&amp;actionID=view_attach"/>
          <p:cNvSpPr>
            <a:spLocks noChangeAspect="1" noChangeArrowheads="1"/>
          </p:cNvSpPr>
          <p:nvPr/>
        </p:nvSpPr>
        <p:spPr bwMode="auto">
          <a:xfrm>
            <a:off x="-47625" y="409575"/>
            <a:ext cx="9239250" cy="6038850"/>
          </a:xfrm>
          <a:prstGeom prst="rect">
            <a:avLst/>
          </a:prstGeom>
          <a:noFill/>
          <a:ln w="9525">
            <a:noFill/>
            <a:miter lim="800000"/>
            <a:headEnd/>
            <a:tailEnd/>
          </a:ln>
        </p:spPr>
        <p:txBody>
          <a:bodyPr/>
          <a:lstStyle/>
          <a:p>
            <a:endParaRPr lang="lv-LV" altLang="lv-LV"/>
          </a:p>
        </p:txBody>
      </p:sp>
      <p:sp>
        <p:nvSpPr>
          <p:cNvPr id="146440" name="Rectangle 2"/>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lv-LV" altLang="lv-LV"/>
          </a:p>
        </p:txBody>
      </p:sp>
      <p:sp>
        <p:nvSpPr>
          <p:cNvPr id="6" name="Rectangle 5"/>
          <p:cNvSpPr/>
          <p:nvPr/>
        </p:nvSpPr>
        <p:spPr>
          <a:xfrm>
            <a:off x="3582988" y="625475"/>
            <a:ext cx="3582987" cy="34131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lv-LV" altLang="lv-LV" sz="3200" b="1" i="1" dirty="0">
                <a:solidFill>
                  <a:srgbClr val="000000"/>
                </a:solidFill>
                <a:latin typeface="Verdana" pitchFamily="34" charset="0"/>
                <a:ea typeface="MS PGothic" pitchFamily="34" charset="-128"/>
              </a:rPr>
              <a:t>CE vērtēšana</a:t>
            </a:r>
          </a:p>
        </p:txBody>
      </p:sp>
      <p:sp>
        <p:nvSpPr>
          <p:cNvPr id="14" name="Text Placeholder 3"/>
          <p:cNvSpPr>
            <a:spLocks noGrp="1"/>
          </p:cNvSpPr>
          <p:nvPr>
            <p:ph type="body" sz="quarter" idx="10"/>
          </p:nvPr>
        </p:nvSpPr>
        <p:spPr>
          <a:xfrm>
            <a:off x="2038350" y="6324600"/>
            <a:ext cx="1981200" cy="304800"/>
          </a:xfrm>
        </p:spPr>
        <p:txBody>
          <a:bodyPr>
            <a:normAutofit fontScale="92500"/>
          </a:bodyPr>
          <a:lstStyle/>
          <a:p>
            <a:pPr>
              <a:defRPr/>
            </a:pPr>
            <a:r>
              <a:rPr lang="lv-LV" altLang="lv-LV" dirty="0">
                <a:ea typeface="MS PGothic" pitchFamily="34" charset="-128"/>
              </a:rPr>
              <a:t>2015.gada </a:t>
            </a:r>
            <a:r>
              <a:rPr lang="lv-LV" altLang="lv-LV" dirty="0" smtClean="0">
                <a:ea typeface="MS PGothic" pitchFamily="34" charset="-128"/>
              </a:rPr>
              <a:t>20.oktobris</a:t>
            </a:r>
            <a:r>
              <a:rPr lang="lv-LV" altLang="lv-LV" dirty="0">
                <a:ea typeface="MS PGothic" pitchFamily="34" charset="-128"/>
              </a:rPr>
              <a:t>, Rīga</a:t>
            </a:r>
          </a:p>
        </p:txBody>
      </p:sp>
      <p:sp>
        <p:nvSpPr>
          <p:cNvPr id="146443" name="TextBox 1"/>
          <p:cNvSpPr txBox="1">
            <a:spLocks noChangeArrowheads="1"/>
          </p:cNvSpPr>
          <p:nvPr/>
        </p:nvSpPr>
        <p:spPr bwMode="auto">
          <a:xfrm>
            <a:off x="1057275" y="2276475"/>
            <a:ext cx="6667500" cy="3924300"/>
          </a:xfrm>
          <a:prstGeom prst="rect">
            <a:avLst/>
          </a:prstGeom>
          <a:noFill/>
          <a:ln w="9525">
            <a:noFill/>
            <a:miter lim="800000"/>
            <a:headEnd/>
            <a:tailEnd/>
          </a:ln>
        </p:spPr>
        <p:txBody>
          <a:bodyPr>
            <a:spAutoFit/>
          </a:bodyPr>
          <a:lstStyle/>
          <a:p>
            <a:pPr algn="ctr">
              <a:lnSpc>
                <a:spcPct val="150000"/>
              </a:lnSpc>
            </a:pPr>
            <a:r>
              <a:rPr lang="lv-LV" altLang="lv-LV" sz="3200" b="1"/>
              <a:t>12.klases</a:t>
            </a:r>
            <a:r>
              <a:rPr lang="lv-LV" altLang="lv-LV" sz="3200"/>
              <a:t> </a:t>
            </a:r>
          </a:p>
          <a:p>
            <a:pPr algn="ctr">
              <a:lnSpc>
                <a:spcPct val="150000"/>
              </a:lnSpc>
            </a:pPr>
            <a:r>
              <a:rPr lang="lv-LV" altLang="lv-LV" sz="1800"/>
              <a:t>centralizētā eksāmena latviešu valodā </a:t>
            </a:r>
          </a:p>
          <a:p>
            <a:pPr algn="ctr">
              <a:lnSpc>
                <a:spcPct val="150000"/>
              </a:lnSpc>
            </a:pPr>
            <a:r>
              <a:rPr lang="lv-LV" altLang="lv-LV" sz="2400" b="1"/>
              <a:t>vērtēšana </a:t>
            </a:r>
          </a:p>
          <a:p>
            <a:pPr algn="ctr">
              <a:lnSpc>
                <a:spcPct val="150000"/>
              </a:lnSpc>
            </a:pPr>
            <a:r>
              <a:rPr lang="lv-LV" altLang="lv-LV" sz="4000" b="1"/>
              <a:t>6.-8. jūnijā</a:t>
            </a:r>
          </a:p>
          <a:p>
            <a:pPr algn="ctr">
              <a:lnSpc>
                <a:spcPct val="150000"/>
              </a:lnSpc>
            </a:pPr>
            <a:r>
              <a:rPr lang="lv-LV" altLang="lv-LV" sz="4000" b="1"/>
              <a:t>Sertifikāti – 30.jūnijā</a:t>
            </a:r>
          </a:p>
          <a:p>
            <a:r>
              <a:rPr lang="lv-LV" altLang="lv-LV" sz="1800"/>
              <a:t> </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ext Placeholder 1"/>
          <p:cNvSpPr>
            <a:spLocks noGrp="1"/>
          </p:cNvSpPr>
          <p:nvPr>
            <p:ph type="body" sz="quarter" idx="10"/>
          </p:nvPr>
        </p:nvSpPr>
        <p:spPr/>
        <p:txBody>
          <a:bodyPr/>
          <a:lstStyle/>
          <a:p>
            <a:r>
              <a:rPr lang="lv-LV" altLang="lv-LV" b="1" smtClean="0">
                <a:ea typeface="MS PGothic" pitchFamily="34" charset="-128"/>
              </a:rPr>
              <a:t>Kaspars Špūle</a:t>
            </a:r>
            <a:r>
              <a:rPr lang="lv-LV" altLang="lv-LV" smtClean="0">
                <a:ea typeface="MS PGothic" pitchFamily="34" charset="-128"/>
              </a:rPr>
              <a:t>, Vispārējās izglītības pārbaudījumu nodaļas vecākais referents, 67814468, kaspars.spule@visc.gov.lv</a:t>
            </a:r>
          </a:p>
          <a:p>
            <a:endParaRPr lang="lv-LV" altLang="lv-LV" smtClean="0">
              <a:ea typeface="MS PGothic" pitchFamily="34" charset="-128"/>
            </a:endParaRPr>
          </a:p>
        </p:txBody>
      </p:sp>
      <p:sp>
        <p:nvSpPr>
          <p:cNvPr id="147459" name="Text Placeholder 2"/>
          <p:cNvSpPr>
            <a:spLocks noGrp="1"/>
          </p:cNvSpPr>
          <p:nvPr>
            <p:ph type="body" sz="quarter" idx="11"/>
          </p:nvPr>
        </p:nvSpPr>
        <p:spPr/>
        <p:txBody>
          <a:bodyPr/>
          <a:lstStyle/>
          <a:p>
            <a:r>
              <a:rPr lang="lv-LV" altLang="lv-LV" smtClean="0">
                <a:ea typeface="MS PGothic" pitchFamily="34" charset="-128"/>
              </a:rPr>
              <a:t>2015.gada 20.oktobris, Rīga</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VALODAS LIETOJUMS</a:t>
            </a:r>
          </a:p>
        </p:txBody>
      </p:sp>
      <p:sp>
        <p:nvSpPr>
          <p:cNvPr id="24579" name="Text Placeholder 3"/>
          <p:cNvSpPr>
            <a:spLocks noGrp="1"/>
          </p:cNvSpPr>
          <p:nvPr>
            <p:ph type="body" sz="quarter" idx="10"/>
          </p:nvPr>
        </p:nvSpPr>
        <p:spPr>
          <a:xfrm>
            <a:off x="2160588" y="6324600"/>
            <a:ext cx="2411412" cy="304800"/>
          </a:xfrm>
        </p:spPr>
        <p:txBody>
          <a:bodyPr/>
          <a:lstStyle/>
          <a:p>
            <a:r>
              <a:rPr lang="lv-LV" altLang="lv-LV" smtClean="0">
                <a:ea typeface="MS PGothic" pitchFamily="34" charset="-128"/>
              </a:rPr>
              <a:t>2015.gada 20.oktobris, Rīga</a:t>
            </a:r>
          </a:p>
        </p:txBody>
      </p:sp>
      <p:sp>
        <p:nvSpPr>
          <p:cNvPr id="24580"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24581"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DDC5F2BE-9839-4ECA-A283-EA68B5747BEE}" type="slidenum">
              <a:rPr lang="en-US" altLang="lv-LV" smtClean="0"/>
              <a:pPr/>
              <a:t>14</a:t>
            </a:fld>
            <a:endParaRPr lang="en-US" altLang="lv-LV" smtClean="0"/>
          </a:p>
        </p:txBody>
      </p:sp>
      <p:sp>
        <p:nvSpPr>
          <p:cNvPr id="24582" name="Rectangle 3"/>
          <p:cNvSpPr>
            <a:spLocks noChangeArrowheads="1"/>
          </p:cNvSpPr>
          <p:nvPr/>
        </p:nvSpPr>
        <p:spPr bwMode="auto">
          <a:xfrm>
            <a:off x="533400" y="1603375"/>
            <a:ext cx="8153400" cy="1400175"/>
          </a:xfrm>
          <a:prstGeom prst="rect">
            <a:avLst/>
          </a:prstGeom>
          <a:noFill/>
          <a:ln w="9525">
            <a:noFill/>
            <a:miter lim="800000"/>
            <a:headEnd/>
            <a:tailEnd/>
          </a:ln>
        </p:spPr>
        <p:txBody>
          <a:bodyPr>
            <a:spAutoFit/>
          </a:bodyPr>
          <a:lstStyle/>
          <a:p>
            <a:r>
              <a:rPr lang="lv-LV" altLang="lv-LV"/>
              <a:t>5. uzdevums (1 punkts). </a:t>
            </a:r>
            <a:r>
              <a:rPr lang="lv-LV" altLang="lv-LV" b="1"/>
              <a:t>Izlasi teikumu un paskaidro, kāpēc pirms otrā  un nav jāliek komats!</a:t>
            </a:r>
          </a:p>
          <a:p>
            <a:r>
              <a:rPr lang="lv-LV" altLang="lv-LV" i="1"/>
              <a:t>Prieki un nedienas bija satuvinājušas Miku un Riku.</a:t>
            </a:r>
            <a:r>
              <a:rPr lang="lv-LV" altLang="lv-LV"/>
              <a:t> (37.53 %)</a:t>
            </a:r>
          </a:p>
          <a:p>
            <a:r>
              <a:rPr lang="lv-LV" altLang="lv-LV"/>
              <a:t>Laumiņa un meitenes mīņājās uz vietas un skatījās cita uz citu. (27.45%)</a:t>
            </a:r>
          </a:p>
          <a:p>
            <a:r>
              <a:rPr lang="lv-LV" altLang="lv-LV" i="1"/>
              <a:t>Komats pirms otrā </a:t>
            </a:r>
            <a:r>
              <a:rPr lang="lv-LV" altLang="lv-LV"/>
              <a:t>un</a:t>
            </a:r>
            <a:r>
              <a:rPr lang="lv-LV" altLang="lv-LV" i="1"/>
              <a:t> nav jāliek, jo </a:t>
            </a:r>
            <a:r>
              <a:rPr lang="lv-LV" altLang="lv-LV"/>
              <a:t>________________</a:t>
            </a:r>
          </a:p>
        </p:txBody>
      </p:sp>
      <p:sp>
        <p:nvSpPr>
          <p:cNvPr id="24583" name="Rectangle 5"/>
          <p:cNvSpPr>
            <a:spLocks noChangeArrowheads="1"/>
          </p:cNvSpPr>
          <p:nvPr/>
        </p:nvSpPr>
        <p:spPr bwMode="auto">
          <a:xfrm>
            <a:off x="533400" y="3257550"/>
            <a:ext cx="8229600" cy="354013"/>
          </a:xfrm>
          <a:prstGeom prst="rect">
            <a:avLst/>
          </a:prstGeom>
          <a:noFill/>
          <a:ln w="9525">
            <a:noFill/>
            <a:miter lim="800000"/>
            <a:headEnd/>
            <a:tailEnd/>
          </a:ln>
        </p:spPr>
        <p:txBody>
          <a:bodyPr>
            <a:spAutoFit/>
          </a:bodyPr>
          <a:lstStyle/>
          <a:p>
            <a:r>
              <a:rPr lang="lv-LV" altLang="lv-LV"/>
              <a:t>6. uzdevums (3 punkti). </a:t>
            </a:r>
            <a:r>
              <a:rPr lang="lv-LV" altLang="lv-LV" b="1"/>
              <a:t>Pasvītroto vārdu uzraksti vienskaitļa nominatīvā!</a:t>
            </a:r>
          </a:p>
        </p:txBody>
      </p:sp>
      <p:graphicFrame>
        <p:nvGraphicFramePr>
          <p:cNvPr id="16" name="Table 15"/>
          <p:cNvGraphicFramePr>
            <a:graphicFrameLocks noGrp="1"/>
          </p:cNvGraphicFramePr>
          <p:nvPr/>
        </p:nvGraphicFramePr>
        <p:xfrm>
          <a:off x="609600" y="3714750"/>
          <a:ext cx="7800975" cy="2495549"/>
        </p:xfrm>
        <a:graphic>
          <a:graphicData uri="http://schemas.openxmlformats.org/drawingml/2006/table">
            <a:tbl>
              <a:tblPr firstRow="1" bandRow="1">
                <a:tableStyleId>{5C22544A-7EE6-4342-B048-85BDC9FD1C3A}</a:tableStyleId>
              </a:tblPr>
              <a:tblGrid>
                <a:gridCol w="3571876"/>
                <a:gridCol w="2839550"/>
                <a:gridCol w="1389549"/>
              </a:tblGrid>
              <a:tr h="356507">
                <a:tc>
                  <a:txBody>
                    <a:bodyPr/>
                    <a:lstStyle/>
                    <a:p>
                      <a:r>
                        <a:rPr lang="lv-LV" sz="1700" dirty="0" smtClean="0"/>
                        <a:t>Teikums </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t>Vienskaitļa nominatīvs</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t>%</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56507">
                <a:tc>
                  <a:txBody>
                    <a:bodyPr/>
                    <a:lstStyle/>
                    <a:p>
                      <a:r>
                        <a:rPr lang="lv-LV" sz="1700" dirty="0" smtClean="0"/>
                        <a:t>Ingum ir jauna grāmata.</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t>Ingus</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t>56.43</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56507">
                <a:tc>
                  <a:txBody>
                    <a:bodyPr/>
                    <a:lstStyle/>
                    <a:p>
                      <a:r>
                        <a:rPr lang="lv-LV" sz="1700" dirty="0" smtClean="0"/>
                        <a:t>Mikum</a:t>
                      </a:r>
                      <a:r>
                        <a:rPr lang="lv-LV" sz="1700" baseline="0" dirty="0" smtClean="0"/>
                        <a:t> ir jauna soma.</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t>Mikus</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solidFill>
                            <a:srgbClr val="FF0000"/>
                          </a:solidFill>
                        </a:rPr>
                        <a:t>39.81</a:t>
                      </a:r>
                      <a:endParaRPr lang="lv-LV" sz="17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56507">
                <a:tc>
                  <a:txBody>
                    <a:bodyPr/>
                    <a:lstStyle/>
                    <a:p>
                      <a:r>
                        <a:rPr lang="lv-LV" sz="1700" dirty="0" smtClean="0"/>
                        <a:t>Pirms strauja pagrieziena jāpiebremzē.</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t>straujš</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t>52.37</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56507">
                <a:tc>
                  <a:txBody>
                    <a:bodyPr/>
                    <a:lstStyle/>
                    <a:p>
                      <a:r>
                        <a:rPr lang="lv-LV" sz="1700" dirty="0" smtClean="0"/>
                        <a:t>Dzirdējām</a:t>
                      </a:r>
                      <a:r>
                        <a:rPr lang="lv-LV" sz="1700" baseline="0" dirty="0" smtClean="0"/>
                        <a:t> dobju kliedzienu.</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t>dobjš</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solidFill>
                            <a:srgbClr val="FF0000"/>
                          </a:solidFill>
                        </a:rPr>
                        <a:t>24.85</a:t>
                      </a:r>
                      <a:endParaRPr lang="lv-LV" sz="17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56507">
                <a:tc>
                  <a:txBody>
                    <a:bodyPr/>
                    <a:lstStyle/>
                    <a:p>
                      <a:r>
                        <a:rPr lang="lv-LV" sz="1700" dirty="0" smtClean="0"/>
                        <a:t>Izdzirdēju</a:t>
                      </a:r>
                      <a:r>
                        <a:rPr lang="lv-LV" sz="1700" baseline="0" dirty="0" smtClean="0"/>
                        <a:t> pēkšņu kliedzienu.</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t>pēkšņs</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solidFill>
                            <a:srgbClr val="FF0000"/>
                          </a:solidFill>
                        </a:rPr>
                        <a:t>35.87</a:t>
                      </a:r>
                      <a:endParaRPr lang="lv-LV" sz="17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56507">
                <a:tc>
                  <a:txBody>
                    <a:bodyPr/>
                    <a:lstStyle/>
                    <a:p>
                      <a:r>
                        <a:rPr lang="lv-LV" sz="1700" dirty="0" smtClean="0"/>
                        <a:t>Iegāju krāšņā</a:t>
                      </a:r>
                      <a:r>
                        <a:rPr lang="lv-LV" sz="1700" baseline="0" dirty="0" smtClean="0"/>
                        <a:t> dārzā.</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t>krāšņs</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lv-LV" sz="1700" dirty="0" smtClean="0"/>
                        <a:t>42.49</a:t>
                      </a:r>
                      <a:endParaRPr lang="lv-LV"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VALODAS LIETOJUMS</a:t>
            </a:r>
          </a:p>
        </p:txBody>
      </p:sp>
      <p:sp>
        <p:nvSpPr>
          <p:cNvPr id="12292" name="Text Placeholder 3"/>
          <p:cNvSpPr>
            <a:spLocks noGrp="1"/>
          </p:cNvSpPr>
          <p:nvPr>
            <p:ph type="body" sz="quarter" idx="10"/>
          </p:nvPr>
        </p:nvSpPr>
        <p:spPr/>
        <p:txBody>
          <a:bodyPr>
            <a:normAutofit fontScale="92500"/>
          </a:bodyPr>
          <a:lstStyle/>
          <a:p>
            <a:pPr>
              <a:defRPr/>
            </a:pPr>
            <a:r>
              <a:rPr lang="lv-LV" altLang="lv-LV" dirty="0">
                <a:ea typeface="MS PGothic" pitchFamily="34" charset="-128"/>
              </a:rPr>
              <a:t>2015.gada </a:t>
            </a:r>
            <a:r>
              <a:rPr lang="lv-LV" altLang="lv-LV" sz="1100" dirty="0">
                <a:ea typeface="MS PGothic" pitchFamily="34" charset="-128"/>
              </a:rPr>
              <a:t>20.oktobris</a:t>
            </a:r>
            <a:r>
              <a:rPr lang="lv-LV" altLang="lv-LV" dirty="0">
                <a:ea typeface="MS PGothic" pitchFamily="34" charset="-128"/>
              </a:rPr>
              <a:t>, Rīga</a:t>
            </a:r>
          </a:p>
        </p:txBody>
      </p:sp>
      <p:sp>
        <p:nvSpPr>
          <p:cNvPr id="25604"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25605"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9ED49AE7-AFBF-4EFD-9405-D789B62EBF30}" type="slidenum">
              <a:rPr lang="en-US" altLang="lv-LV" smtClean="0"/>
              <a:pPr/>
              <a:t>15</a:t>
            </a:fld>
            <a:endParaRPr lang="en-US" altLang="lv-LV" smtClean="0"/>
          </a:p>
        </p:txBody>
      </p:sp>
      <p:sp>
        <p:nvSpPr>
          <p:cNvPr id="25606" name="Rectangle 1"/>
          <p:cNvSpPr>
            <a:spLocks noChangeArrowheads="1"/>
          </p:cNvSpPr>
          <p:nvPr/>
        </p:nvSpPr>
        <p:spPr bwMode="auto">
          <a:xfrm>
            <a:off x="361950" y="1966913"/>
            <a:ext cx="8562975" cy="3232150"/>
          </a:xfrm>
          <a:prstGeom prst="rect">
            <a:avLst/>
          </a:prstGeom>
          <a:noFill/>
          <a:ln w="9525">
            <a:noFill/>
            <a:miter lim="800000"/>
            <a:headEnd/>
            <a:tailEnd/>
          </a:ln>
        </p:spPr>
        <p:txBody>
          <a:bodyPr>
            <a:spAutoFit/>
          </a:bodyPr>
          <a:lstStyle/>
          <a:p>
            <a:r>
              <a:rPr lang="lv-LV" altLang="lv-LV"/>
              <a:t>7. uzdevums (6 punkti). </a:t>
            </a:r>
            <a:r>
              <a:rPr lang="lv-LV" altLang="lv-LV" b="1"/>
              <a:t>Veic norādītos uzdevumus!</a:t>
            </a:r>
          </a:p>
          <a:p>
            <a:r>
              <a:rPr lang="lv-LV" altLang="lv-LV" b="1"/>
              <a:t>Piedāvātos vārdus pārveido vienskaitļa datīvā!</a:t>
            </a:r>
          </a:p>
          <a:p>
            <a:r>
              <a:rPr lang="lv-LV" altLang="lv-LV"/>
              <a:t>Pile – _____________________(48.79%)     Pils – __________________________(47.78%)</a:t>
            </a:r>
          </a:p>
          <a:p>
            <a:r>
              <a:rPr lang="lv-LV" altLang="lv-LV"/>
              <a:t>Dēlis – ____________________(61.03% )    Dēle – _________________________ (55.83%)</a:t>
            </a:r>
          </a:p>
          <a:p>
            <a:endParaRPr lang="lv-LV" altLang="lv-LV"/>
          </a:p>
          <a:p>
            <a:r>
              <a:rPr lang="lv-LV" altLang="lv-LV"/>
              <a:t>Pirmo vārdu iesaisti vienkāršā paplašinātā teikumā, lai atklātos vārda nozīme! (64.61; 51.32%)</a:t>
            </a:r>
          </a:p>
          <a:p>
            <a:r>
              <a:rPr lang="lv-LV" altLang="lv-LV"/>
              <a:t>____________________________________________________________________________ </a:t>
            </a:r>
          </a:p>
          <a:p>
            <a:r>
              <a:rPr lang="lv-LV" altLang="lv-LV"/>
              <a:t>____________________________________________________________________________ </a:t>
            </a:r>
          </a:p>
          <a:p>
            <a:endParaRPr lang="lv-LV" altLang="lv-LV"/>
          </a:p>
          <a:p>
            <a:r>
              <a:rPr lang="lv-LV" altLang="lv-LV"/>
              <a:t> Otro vārdu iesaisti saliktā sakārtotā teikumā, lai atklātos vārda nozīme! (42.17; 37.62%)</a:t>
            </a:r>
          </a:p>
          <a:p>
            <a:r>
              <a:rPr lang="lv-LV" altLang="lv-LV"/>
              <a:t>____________________________________________________________________________ </a:t>
            </a:r>
          </a:p>
          <a:p>
            <a:r>
              <a:rPr lang="lv-LV" altLang="lv-LV"/>
              <a:t>____________________________________________________________________________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RAKSTĪŠANA</a:t>
            </a:r>
          </a:p>
        </p:txBody>
      </p:sp>
      <p:sp>
        <p:nvSpPr>
          <p:cNvPr id="26627" name="Text Placeholder 3"/>
          <p:cNvSpPr>
            <a:spLocks noGrp="1"/>
          </p:cNvSpPr>
          <p:nvPr>
            <p:ph type="body" sz="quarter" idx="10"/>
          </p:nvPr>
        </p:nvSpPr>
        <p:spPr>
          <a:xfrm>
            <a:off x="2255838" y="6324600"/>
            <a:ext cx="2316162" cy="304800"/>
          </a:xfrm>
        </p:spPr>
        <p:txBody>
          <a:bodyPr/>
          <a:lstStyle/>
          <a:p>
            <a:r>
              <a:rPr lang="lv-LV" altLang="lv-LV" smtClean="0">
                <a:ea typeface="MS PGothic" pitchFamily="34" charset="-128"/>
              </a:rPr>
              <a:t>2015.gada 20.oktobris, Rīga</a:t>
            </a:r>
          </a:p>
        </p:txBody>
      </p:sp>
      <p:sp>
        <p:nvSpPr>
          <p:cNvPr id="26628"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26629"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049D96F5-9E77-44DC-B44B-C7506149A1A9}" type="slidenum">
              <a:rPr lang="en-US" altLang="lv-LV" smtClean="0"/>
              <a:pPr/>
              <a:t>16</a:t>
            </a:fld>
            <a:endParaRPr lang="en-US" altLang="lv-LV" smtClean="0"/>
          </a:p>
        </p:txBody>
      </p:sp>
      <p:pic>
        <p:nvPicPr>
          <p:cNvPr id="26630" name="Picture 3" descr="\\hs\visc\Slegta_vide\Nodalas\Visp_izgl_parb\Nodalas_dokumenti\KDisks\_Analize\Analize_2015\NeCE_2015\latviesu_6_rakstisana.png"/>
          <p:cNvPicPr>
            <a:picLocks noChangeAspect="1" noChangeArrowheads="1"/>
          </p:cNvPicPr>
          <p:nvPr/>
        </p:nvPicPr>
        <p:blipFill>
          <a:blip r:embed="rId3" cstate="print"/>
          <a:srcRect/>
          <a:stretch>
            <a:fillRect/>
          </a:stretch>
        </p:blipFill>
        <p:spPr bwMode="auto">
          <a:xfrm>
            <a:off x="0" y="1552575"/>
            <a:ext cx="9144000" cy="4545013"/>
          </a:xfrm>
          <a:prstGeom prst="rect">
            <a:avLst/>
          </a:prstGeom>
          <a:noFill/>
          <a:ln w="9525">
            <a:noFill/>
            <a:miter lim="800000"/>
            <a:headEnd/>
            <a:tailEnd/>
          </a:ln>
        </p:spPr>
      </p:pic>
      <p:cxnSp>
        <p:nvCxnSpPr>
          <p:cNvPr id="10" name="Straight Connector 9"/>
          <p:cNvCxnSpPr/>
          <p:nvPr/>
        </p:nvCxnSpPr>
        <p:spPr>
          <a:xfrm>
            <a:off x="4572000" y="1817688"/>
            <a:ext cx="0" cy="40132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RAKSTĪŠANA</a:t>
            </a:r>
          </a:p>
        </p:txBody>
      </p:sp>
      <p:sp>
        <p:nvSpPr>
          <p:cNvPr id="27651" name="Text Placeholder 3"/>
          <p:cNvSpPr>
            <a:spLocks noGrp="1"/>
          </p:cNvSpPr>
          <p:nvPr>
            <p:ph type="body" sz="quarter" idx="10"/>
          </p:nvPr>
        </p:nvSpPr>
        <p:spPr>
          <a:xfrm>
            <a:off x="2363788" y="6324600"/>
            <a:ext cx="2208212" cy="304800"/>
          </a:xfrm>
        </p:spPr>
        <p:txBody>
          <a:bodyPr/>
          <a:lstStyle/>
          <a:p>
            <a:r>
              <a:rPr lang="lv-LV" altLang="lv-LV" smtClean="0">
                <a:ea typeface="MS PGothic" pitchFamily="34" charset="-128"/>
              </a:rPr>
              <a:t>2015.gada 20.oktobris, Rīga</a:t>
            </a:r>
          </a:p>
        </p:txBody>
      </p:sp>
      <p:sp>
        <p:nvSpPr>
          <p:cNvPr id="27652"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27653"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CB958829-8D1F-4D55-9358-0AF39496C2C2}" type="slidenum">
              <a:rPr lang="en-US" altLang="lv-LV" smtClean="0"/>
              <a:pPr/>
              <a:t>17</a:t>
            </a:fld>
            <a:endParaRPr lang="en-US" altLang="lv-LV" smtClean="0"/>
          </a:p>
        </p:txBody>
      </p:sp>
      <p:pic>
        <p:nvPicPr>
          <p:cNvPr id="27654" name="Picture 2" descr="\\hs\visc\Slegta_vide\Nodalas\Visp_izgl_parb\Nodalas_dokumenti\KDisks\_Analize\Analize_2015\NeCE_2015\Latviesu_6_Klase_10.png"/>
          <p:cNvPicPr>
            <a:picLocks noChangeAspect="1" noChangeArrowheads="1"/>
          </p:cNvPicPr>
          <p:nvPr/>
        </p:nvPicPr>
        <p:blipFill>
          <a:blip r:embed="rId3" cstate="print"/>
          <a:srcRect/>
          <a:stretch>
            <a:fillRect/>
          </a:stretch>
        </p:blipFill>
        <p:spPr bwMode="auto">
          <a:xfrm>
            <a:off x="0" y="1609725"/>
            <a:ext cx="9144000" cy="4591050"/>
          </a:xfrm>
          <a:prstGeom prst="rect">
            <a:avLst/>
          </a:prstGeom>
          <a:noFill/>
          <a:ln w="9525">
            <a:noFill/>
            <a:miter lim="800000"/>
            <a:headEnd/>
            <a:tailEnd/>
          </a:ln>
        </p:spPr>
      </p:pic>
      <p:cxnSp>
        <p:nvCxnSpPr>
          <p:cNvPr id="8" name="Straight Connector 7"/>
          <p:cNvCxnSpPr/>
          <p:nvPr/>
        </p:nvCxnSpPr>
        <p:spPr>
          <a:xfrm>
            <a:off x="523875" y="2820988"/>
            <a:ext cx="853440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RAKSTĪŠANA</a:t>
            </a:r>
          </a:p>
        </p:txBody>
      </p:sp>
      <p:sp>
        <p:nvSpPr>
          <p:cNvPr id="28675" name="Text Placeholder 3"/>
          <p:cNvSpPr>
            <a:spLocks noGrp="1"/>
          </p:cNvSpPr>
          <p:nvPr>
            <p:ph type="body" sz="quarter" idx="10"/>
          </p:nvPr>
        </p:nvSpPr>
        <p:spPr>
          <a:xfrm>
            <a:off x="2363788" y="6324600"/>
            <a:ext cx="2208212" cy="304800"/>
          </a:xfrm>
        </p:spPr>
        <p:txBody>
          <a:bodyPr/>
          <a:lstStyle/>
          <a:p>
            <a:r>
              <a:rPr lang="lv-LV" altLang="lv-LV" smtClean="0">
                <a:ea typeface="MS PGothic" pitchFamily="34" charset="-128"/>
              </a:rPr>
              <a:t>2015.gada 20.oktobris, Rīga</a:t>
            </a:r>
          </a:p>
        </p:txBody>
      </p:sp>
      <p:sp>
        <p:nvSpPr>
          <p:cNvPr id="28676"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28677"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95EED020-0C2E-4C51-8428-0E3874C73C75}" type="slidenum">
              <a:rPr lang="en-US" altLang="lv-LV" smtClean="0"/>
              <a:pPr/>
              <a:t>18</a:t>
            </a:fld>
            <a:endParaRPr lang="en-US" altLang="lv-LV" smtClean="0"/>
          </a:p>
        </p:txBody>
      </p:sp>
      <p:graphicFrame>
        <p:nvGraphicFramePr>
          <p:cNvPr id="3" name="Table 2"/>
          <p:cNvGraphicFramePr>
            <a:graphicFrameLocks noGrp="1"/>
          </p:cNvGraphicFramePr>
          <p:nvPr/>
        </p:nvGraphicFramePr>
        <p:xfrm>
          <a:off x="390525" y="1866900"/>
          <a:ext cx="8296275" cy="3887789"/>
        </p:xfrm>
        <a:graphic>
          <a:graphicData uri="http://schemas.openxmlformats.org/drawingml/2006/table">
            <a:tbl>
              <a:tblPr firstRow="1" bandRow="1">
                <a:tableStyleId>{5C22544A-7EE6-4342-B048-85BDC9FD1C3A}</a:tableStyleId>
              </a:tblPr>
              <a:tblGrid>
                <a:gridCol w="504031"/>
                <a:gridCol w="7792244"/>
              </a:tblGrid>
              <a:tr h="357088">
                <a:tc>
                  <a:txBody>
                    <a:bodyPr/>
                    <a:lstStyle/>
                    <a:p>
                      <a:r>
                        <a:rPr lang="lv-LV" sz="1700" dirty="0" smtClean="0"/>
                        <a:t>P</a:t>
                      </a:r>
                      <a:r>
                        <a:rPr lang="ru-RU" sz="1700" dirty="0" smtClean="0"/>
                        <a:t>.</a:t>
                      </a:r>
                      <a:endParaRPr lang="lv-LV" sz="1700" dirty="0"/>
                    </a:p>
                  </a:txBody>
                  <a:tcPr marL="91451" marR="91451"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lv-LV" sz="1700" dirty="0" smtClean="0"/>
                        <a:t>Plānveidība</a:t>
                      </a:r>
                      <a:endParaRPr lang="lv-LV" sz="1700" dirty="0"/>
                    </a:p>
                  </a:txBody>
                  <a:tcPr marL="91451" marR="91451"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0564">
                <a:tc>
                  <a:txBody>
                    <a:bodyPr/>
                    <a:lstStyle/>
                    <a:p>
                      <a:r>
                        <a:rPr lang="ru-RU" sz="1700" dirty="0" smtClean="0"/>
                        <a:t>4</a:t>
                      </a:r>
                      <a:endParaRPr lang="lv-LV" sz="1700" dirty="0"/>
                    </a:p>
                  </a:txBody>
                  <a:tcPr marL="91451" marR="91451" marT="45716" marB="457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lv-LV" sz="1700" kern="1200" dirty="0" smtClean="0">
                          <a:solidFill>
                            <a:schemeClr val="dk1"/>
                          </a:solidFill>
                          <a:effectLst/>
                          <a:latin typeface="+mn-lt"/>
                          <a:ea typeface="+mn-ea"/>
                          <a:cs typeface="+mn-cs"/>
                        </a:rPr>
                        <a:t>Ir ievēroti teksta uzbūves principi. </a:t>
                      </a:r>
                      <a:r>
                        <a:rPr lang="lv-LV" sz="1700" kern="1200" dirty="0" smtClean="0">
                          <a:solidFill>
                            <a:schemeClr val="tx1"/>
                          </a:solidFill>
                          <a:effectLst/>
                          <a:latin typeface="+mn-lt"/>
                          <a:ea typeface="+mn-ea"/>
                          <a:cs typeface="+mn-cs"/>
                        </a:rPr>
                        <a:t>Precīzi attīstīta galvenā doma, ievērotas rindkopas un to savstarpējā saistība.</a:t>
                      </a:r>
                      <a:r>
                        <a:rPr lang="lv-LV" sz="1700" kern="1200" dirty="0" smtClean="0">
                          <a:solidFill>
                            <a:schemeClr val="dk1"/>
                          </a:solidFill>
                          <a:effectLst/>
                          <a:latin typeface="+mn-lt"/>
                          <a:ea typeface="+mn-ea"/>
                          <a:cs typeface="+mn-cs"/>
                        </a:rPr>
                        <a:t> Ievērots apjoms, uzrakstīts virsraksts.</a:t>
                      </a:r>
                      <a:endParaRPr lang="lv-LV" sz="1700" kern="1200" dirty="0">
                        <a:solidFill>
                          <a:schemeClr val="dk1"/>
                        </a:solidFill>
                        <a:effectLst/>
                        <a:latin typeface="+mn-lt"/>
                        <a:ea typeface="+mn-ea"/>
                        <a:cs typeface="+mn-cs"/>
                      </a:endParaRPr>
                    </a:p>
                  </a:txBody>
                  <a:tcPr marL="91451" marR="91451"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8591">
                <a:tc>
                  <a:txBody>
                    <a:bodyPr/>
                    <a:lstStyle/>
                    <a:p>
                      <a:r>
                        <a:rPr lang="ru-RU" sz="1700" dirty="0" smtClean="0"/>
                        <a:t>3</a:t>
                      </a:r>
                      <a:endParaRPr lang="lv-LV" sz="1700" dirty="0"/>
                    </a:p>
                  </a:txBody>
                  <a:tcPr marL="91451" marR="91451" marT="45716" marB="457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lv-LV" sz="1700" kern="1200" dirty="0" smtClean="0">
                          <a:solidFill>
                            <a:schemeClr val="dk1"/>
                          </a:solidFill>
                          <a:effectLst/>
                          <a:latin typeface="+mn-lt"/>
                          <a:ea typeface="+mn-ea"/>
                          <a:cs typeface="+mn-cs"/>
                        </a:rPr>
                        <a:t>Ievēroti teksta uzbūves principi, </a:t>
                      </a:r>
                      <a:r>
                        <a:rPr lang="lv-LV" sz="1700" kern="1200" dirty="0" smtClean="0">
                          <a:solidFill>
                            <a:srgbClr val="FF0000"/>
                          </a:solidFill>
                          <a:effectLst/>
                          <a:latin typeface="+mn-lt"/>
                          <a:ea typeface="+mn-ea"/>
                          <a:cs typeface="+mn-cs"/>
                        </a:rPr>
                        <a:t>pietiekami precīzi atklāta galvenā doma</a:t>
                      </a:r>
                      <a:r>
                        <a:rPr lang="lv-LV" sz="1700" kern="1200" dirty="0" smtClean="0">
                          <a:solidFill>
                            <a:schemeClr val="dk1"/>
                          </a:solidFill>
                          <a:effectLst/>
                          <a:latin typeface="+mn-lt"/>
                          <a:ea typeface="+mn-ea"/>
                          <a:cs typeface="+mn-cs"/>
                        </a:rPr>
                        <a:t>, un teksts sadalīts rindkopās. Apjoms 100–120 vārdu, uzrakstīts virsraksts.</a:t>
                      </a:r>
                      <a:endParaRPr lang="lv-LV" sz="1700" dirty="0">
                        <a:solidFill>
                          <a:srgbClr val="FF0000"/>
                        </a:solidFill>
                      </a:endParaRPr>
                    </a:p>
                  </a:txBody>
                  <a:tcPr marL="91451" marR="91451"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9592">
                <a:tc>
                  <a:txBody>
                    <a:bodyPr/>
                    <a:lstStyle/>
                    <a:p>
                      <a:r>
                        <a:rPr lang="ru-RU" sz="1700" dirty="0" smtClean="0"/>
                        <a:t>2</a:t>
                      </a:r>
                      <a:endParaRPr lang="lv-LV" sz="1700" dirty="0"/>
                    </a:p>
                  </a:txBody>
                  <a:tcPr marL="91451" marR="91451" marT="45716" marB="457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lv-LV" sz="1700" kern="1200" dirty="0" smtClean="0">
                          <a:solidFill>
                            <a:schemeClr val="dk1"/>
                          </a:solidFill>
                          <a:effectLst/>
                          <a:latin typeface="+mn-lt"/>
                          <a:ea typeface="+mn-ea"/>
                          <a:cs typeface="+mn-cs"/>
                        </a:rPr>
                        <a:t>Ievēroti teksta uzbūves pamatprincipi. Galvenā doma atklāta pietiekami. Ir ievērotas rindkopas. Neprecīzas daļu proporcijas. </a:t>
                      </a:r>
                      <a:r>
                        <a:rPr lang="lv-LV" sz="1700" kern="1200" dirty="0" smtClean="0">
                          <a:solidFill>
                            <a:srgbClr val="FF0000"/>
                          </a:solidFill>
                          <a:effectLst/>
                          <a:latin typeface="+mn-lt"/>
                          <a:ea typeface="+mn-ea"/>
                          <a:cs typeface="+mn-cs"/>
                        </a:rPr>
                        <a:t>Apjoms 75–99 vārdi</a:t>
                      </a:r>
                      <a:r>
                        <a:rPr lang="lv-LV" sz="1700" kern="1200" dirty="0" smtClean="0">
                          <a:solidFill>
                            <a:schemeClr val="dk1"/>
                          </a:solidFill>
                          <a:effectLst/>
                          <a:latin typeface="+mn-lt"/>
                          <a:ea typeface="+mn-ea"/>
                          <a:cs typeface="+mn-cs"/>
                        </a:rPr>
                        <a:t>, nav virsraksta.</a:t>
                      </a:r>
                      <a:endParaRPr lang="lv-LV" sz="1700" kern="1200" dirty="0">
                        <a:solidFill>
                          <a:schemeClr val="dk1"/>
                        </a:solidFill>
                        <a:effectLst/>
                        <a:latin typeface="+mn-lt"/>
                        <a:ea typeface="+mn-ea"/>
                        <a:cs typeface="+mn-cs"/>
                      </a:endParaRPr>
                    </a:p>
                  </a:txBody>
                  <a:tcPr marL="91451" marR="91451"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3357">
                <a:tc>
                  <a:txBody>
                    <a:bodyPr/>
                    <a:lstStyle/>
                    <a:p>
                      <a:r>
                        <a:rPr lang="ru-RU" sz="1700" dirty="0" smtClean="0"/>
                        <a:t>1</a:t>
                      </a:r>
                      <a:endParaRPr lang="lv-LV" sz="1700" dirty="0"/>
                    </a:p>
                  </a:txBody>
                  <a:tcPr marL="91451" marR="91451" marT="45716" marB="457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lv-LV" sz="1700" kern="1200" dirty="0" smtClean="0">
                          <a:solidFill>
                            <a:schemeClr val="dk1"/>
                          </a:solidFill>
                          <a:effectLst/>
                          <a:latin typeface="+mn-lt"/>
                          <a:ea typeface="+mn-ea"/>
                          <a:cs typeface="+mn-cs"/>
                        </a:rPr>
                        <a:t>Teksta uzbūve neskaidra. Grūti izsekot galvenajai domai. Daļēji ievērots dalījums rindkopās, trūkst kādas no daļām. Apjoms mazāks par 75 vārdiem.</a:t>
                      </a:r>
                      <a:endParaRPr lang="lv-LV" sz="1700" dirty="0"/>
                    </a:p>
                  </a:txBody>
                  <a:tcPr marL="91451" marR="91451"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68597">
                <a:tc>
                  <a:txBody>
                    <a:bodyPr/>
                    <a:lstStyle/>
                    <a:p>
                      <a:r>
                        <a:rPr lang="ru-RU" sz="1700" dirty="0" smtClean="0"/>
                        <a:t>0</a:t>
                      </a:r>
                      <a:endParaRPr lang="lv-LV" sz="1700" dirty="0"/>
                    </a:p>
                  </a:txBody>
                  <a:tcPr marL="91451" marR="91451" marT="45716" marB="457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lv-LV" sz="1700" kern="1200" dirty="0" smtClean="0">
                        <a:solidFill>
                          <a:schemeClr val="dk1"/>
                        </a:solidFill>
                        <a:effectLst/>
                        <a:latin typeface="+mn-lt"/>
                        <a:ea typeface="+mn-ea"/>
                        <a:cs typeface="+mn-cs"/>
                      </a:endParaRPr>
                    </a:p>
                    <a:p>
                      <a:r>
                        <a:rPr lang="lv-LV" sz="1700" kern="1200" dirty="0" smtClean="0">
                          <a:solidFill>
                            <a:schemeClr val="dk1"/>
                          </a:solidFill>
                          <a:effectLst/>
                          <a:latin typeface="+mn-lt"/>
                          <a:ea typeface="+mn-ea"/>
                          <a:cs typeface="+mn-cs"/>
                        </a:rPr>
                        <a:t>Nav ievērota plānveidība, haotisks temata izklāsts. </a:t>
                      </a:r>
                      <a:r>
                        <a:rPr lang="lv-LV" sz="1700" kern="1200" dirty="0" smtClean="0">
                          <a:solidFill>
                            <a:srgbClr val="FF0000"/>
                          </a:solidFill>
                          <a:effectLst/>
                          <a:latin typeface="+mn-lt"/>
                          <a:ea typeface="+mn-ea"/>
                          <a:cs typeface="+mn-cs"/>
                        </a:rPr>
                        <a:t>Nav ievērotas rindkopas.</a:t>
                      </a:r>
                      <a:endParaRPr lang="lv-LV" sz="1700" dirty="0">
                        <a:solidFill>
                          <a:srgbClr val="FF0000"/>
                        </a:solidFill>
                      </a:endParaRPr>
                    </a:p>
                  </a:txBody>
                  <a:tcPr marL="91451" marR="91451"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4"/>
          <p:cNvSpPr txBox="1">
            <a:spLocks noChangeArrowheads="1"/>
          </p:cNvSpPr>
          <p:nvPr/>
        </p:nvSpPr>
        <p:spPr bwMode="auto">
          <a:xfrm>
            <a:off x="255588" y="746125"/>
            <a:ext cx="2168525" cy="354013"/>
          </a:xfrm>
          <a:prstGeom prst="rect">
            <a:avLst/>
          </a:prstGeom>
          <a:solidFill>
            <a:schemeClr val="bg1"/>
          </a:solidFill>
          <a:ln w="9525">
            <a:noFill/>
            <a:miter lim="800000"/>
            <a:headEnd/>
            <a:tailEnd/>
          </a:ln>
        </p:spPr>
        <p:txBody>
          <a:bodyPr>
            <a:spAutoFit/>
          </a:bodyPr>
          <a:lstStyle/>
          <a:p>
            <a:endParaRPr lang="lv-LV" altLang="lv-LV"/>
          </a:p>
        </p:txBody>
      </p:sp>
      <p:sp>
        <p:nvSpPr>
          <p:cNvPr id="29699" name="TextBox 5"/>
          <p:cNvSpPr txBox="1">
            <a:spLocks noChangeArrowheads="1"/>
          </p:cNvSpPr>
          <p:nvPr/>
        </p:nvSpPr>
        <p:spPr bwMode="auto">
          <a:xfrm>
            <a:off x="0" y="569913"/>
            <a:ext cx="2455863" cy="354012"/>
          </a:xfrm>
          <a:prstGeom prst="rect">
            <a:avLst/>
          </a:prstGeom>
          <a:solidFill>
            <a:schemeClr val="bg1"/>
          </a:solidFill>
          <a:ln w="9525">
            <a:noFill/>
            <a:miter lim="800000"/>
            <a:headEnd/>
            <a:tailEnd/>
          </a:ln>
        </p:spPr>
        <p:txBody>
          <a:bodyPr>
            <a:spAutoFit/>
          </a:bodyPr>
          <a:lstStyle/>
          <a:p>
            <a:endParaRPr lang="lv-LV" altLang="lv-LV"/>
          </a:p>
        </p:txBody>
      </p:sp>
      <p:sp>
        <p:nvSpPr>
          <p:cNvPr id="29700" name="TextBox 6"/>
          <p:cNvSpPr txBox="1">
            <a:spLocks noChangeArrowheads="1"/>
          </p:cNvSpPr>
          <p:nvPr/>
        </p:nvSpPr>
        <p:spPr bwMode="auto">
          <a:xfrm>
            <a:off x="255588" y="887413"/>
            <a:ext cx="2030412" cy="708025"/>
          </a:xfrm>
          <a:prstGeom prst="rect">
            <a:avLst/>
          </a:prstGeom>
          <a:solidFill>
            <a:schemeClr val="bg1"/>
          </a:solidFill>
          <a:ln w="9525">
            <a:noFill/>
            <a:miter lim="800000"/>
            <a:headEnd/>
            <a:tailEnd/>
          </a:ln>
        </p:spPr>
        <p:txBody>
          <a:bodyPr>
            <a:spAutoFit/>
          </a:bodyPr>
          <a:lstStyle/>
          <a:p>
            <a:endParaRPr lang="lv-LV" altLang="lv-LV" sz="4000"/>
          </a:p>
        </p:txBody>
      </p:sp>
      <p:sp>
        <p:nvSpPr>
          <p:cNvPr id="29701" name="TextBox 7"/>
          <p:cNvSpPr txBox="1">
            <a:spLocks noChangeArrowheads="1"/>
          </p:cNvSpPr>
          <p:nvPr/>
        </p:nvSpPr>
        <p:spPr bwMode="auto">
          <a:xfrm>
            <a:off x="85725" y="0"/>
            <a:ext cx="2200275" cy="877888"/>
          </a:xfrm>
          <a:prstGeom prst="rect">
            <a:avLst/>
          </a:prstGeom>
          <a:solidFill>
            <a:schemeClr val="bg1"/>
          </a:solidFill>
          <a:ln w="9525">
            <a:noFill/>
            <a:miter lim="800000"/>
            <a:headEnd/>
            <a:tailEnd/>
          </a:ln>
        </p:spPr>
        <p:txBody>
          <a:bodyPr>
            <a:spAutoFit/>
          </a:bodyPr>
          <a:lstStyle/>
          <a:p>
            <a:endParaRPr lang="lv-LV" altLang="lv-LV"/>
          </a:p>
          <a:p>
            <a:endParaRPr lang="lv-LV" altLang="lv-LV"/>
          </a:p>
          <a:p>
            <a:endParaRPr lang="lv-LV" altLang="lv-LV"/>
          </a:p>
        </p:txBody>
      </p:sp>
      <p:graphicFrame>
        <p:nvGraphicFramePr>
          <p:cNvPr id="9" name="Table 8"/>
          <p:cNvGraphicFramePr>
            <a:graphicFrameLocks noGrp="1"/>
          </p:cNvGraphicFramePr>
          <p:nvPr>
            <p:extLst>
              <p:ext uri="{D42A27DB-BD31-4B8C-83A1-F6EECF244321}">
                <p14:modId xmlns:p14="http://schemas.microsoft.com/office/powerpoint/2010/main" val="1589684087"/>
              </p:ext>
            </p:extLst>
          </p:nvPr>
        </p:nvGraphicFramePr>
        <p:xfrm>
          <a:off x="104775" y="563563"/>
          <a:ext cx="8985249" cy="6126480"/>
        </p:xfrm>
        <a:graphic>
          <a:graphicData uri="http://schemas.openxmlformats.org/drawingml/2006/table">
            <a:tbl>
              <a:tblPr firstRow="1" firstCol="1" bandRow="1">
                <a:tableStyleId>{5C22544A-7EE6-4342-B048-85BDC9FD1C3A}</a:tableStyleId>
              </a:tblPr>
              <a:tblGrid>
                <a:gridCol w="1431370"/>
                <a:gridCol w="1285100"/>
                <a:gridCol w="1944325"/>
                <a:gridCol w="2161724"/>
                <a:gridCol w="1353450"/>
                <a:gridCol w="809280"/>
              </a:tblGrid>
              <a:tr h="487655">
                <a:tc>
                  <a:txBody>
                    <a:bodyPr/>
                    <a:lstStyle/>
                    <a:p>
                      <a:pPr algn="ctr">
                        <a:spcAft>
                          <a:spcPts val="0"/>
                        </a:spcAft>
                      </a:pPr>
                      <a:r>
                        <a:rPr lang="lv-LV" sz="1600" dirty="0">
                          <a:effectLst/>
                        </a:rPr>
                        <a:t>Kritērijs/</a:t>
                      </a:r>
                    </a:p>
                    <a:p>
                      <a:pPr algn="ctr">
                        <a:spcAft>
                          <a:spcPts val="0"/>
                        </a:spcAft>
                      </a:pPr>
                      <a:r>
                        <a:rPr lang="lv-LV" sz="1600" dirty="0">
                          <a:effectLst/>
                        </a:rPr>
                        <a:t>Punkti</a:t>
                      </a:r>
                      <a:endParaRPr lang="lv-LV" sz="16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lv-LV" sz="2400" dirty="0">
                          <a:effectLst/>
                        </a:rPr>
                        <a:t>0</a:t>
                      </a:r>
                      <a:endParaRPr lang="lv-LV" sz="24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lv-LV" sz="2400" dirty="0">
                          <a:effectLst/>
                        </a:rPr>
                        <a:t>1</a:t>
                      </a:r>
                      <a:endParaRPr lang="lv-LV" sz="24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lv-LV" sz="2400" dirty="0">
                          <a:effectLst/>
                        </a:rPr>
                        <a:t>2</a:t>
                      </a:r>
                      <a:endParaRPr lang="lv-LV" sz="24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lv-LV" sz="2400" dirty="0">
                          <a:effectLst/>
                        </a:rPr>
                        <a:t>3</a:t>
                      </a:r>
                      <a:endParaRPr lang="lv-LV" sz="24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lv-LV" sz="2400" dirty="0">
                          <a:effectLst/>
                        </a:rPr>
                        <a:t>4</a:t>
                      </a:r>
                      <a:endParaRPr lang="lv-LV" sz="24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53396">
                <a:tc>
                  <a:txBody>
                    <a:bodyPr/>
                    <a:lstStyle/>
                    <a:p>
                      <a:pPr algn="ctr">
                        <a:spcAft>
                          <a:spcPts val="0"/>
                        </a:spcAft>
                      </a:pPr>
                      <a:r>
                        <a:rPr lang="lv-LV" sz="1600" dirty="0">
                          <a:effectLst/>
                        </a:rPr>
                        <a:t>Temata izpratne</a:t>
                      </a:r>
                      <a:endParaRPr lang="lv-LV" sz="16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Temats nav izprasts.</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Aptuvens temata izklāsts, virspusēja temata izpratne.</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Saturs daļēji atbilst tematam, iespējams temata paplašinājums vai </a:t>
                      </a:r>
                      <a:r>
                        <a:rPr lang="lv-LV" sz="1400" dirty="0" err="1" smtClean="0">
                          <a:effectLst/>
                        </a:rPr>
                        <a:t>sašauri-</a:t>
                      </a:r>
                      <a:r>
                        <a:rPr lang="lv-LV" sz="1400" baseline="0" dirty="0" smtClean="0">
                          <a:effectLst/>
                        </a:rPr>
                        <a:t> </a:t>
                      </a:r>
                      <a:r>
                        <a:rPr lang="lv-LV" sz="1400" dirty="0" err="1" smtClean="0">
                          <a:effectLst/>
                        </a:rPr>
                        <a:t>nājums</a:t>
                      </a:r>
                      <a:r>
                        <a:rPr lang="lv-LV" sz="1400" dirty="0">
                          <a:effectLst/>
                        </a:rPr>
                        <a:t>, novirze no </a:t>
                      </a:r>
                      <a:r>
                        <a:rPr lang="lv-LV" sz="1400" dirty="0" smtClean="0">
                          <a:effectLst/>
                        </a:rPr>
                        <a:t>temata.</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1590" indent="-21590">
                        <a:spcAft>
                          <a:spcPts val="0"/>
                        </a:spcAft>
                      </a:pPr>
                      <a:r>
                        <a:rPr lang="lv-LV" sz="1400" dirty="0">
                          <a:effectLst/>
                        </a:rPr>
                        <a:t>Saturs atbilst tematam.</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200" dirty="0">
                          <a:effectLst/>
                        </a:rPr>
                        <a:t> </a:t>
                      </a:r>
                      <a:endParaRPr lang="lv-LV" sz="12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r>
              <a:tr h="640047">
                <a:tc>
                  <a:txBody>
                    <a:bodyPr/>
                    <a:lstStyle/>
                    <a:p>
                      <a:pPr algn="ctr">
                        <a:spcAft>
                          <a:spcPts val="0"/>
                        </a:spcAft>
                      </a:pPr>
                      <a:r>
                        <a:rPr lang="lv-LV" sz="1600" dirty="0">
                          <a:effectLst/>
                        </a:rPr>
                        <a:t>Personiskā </a:t>
                      </a:r>
                    </a:p>
                    <a:p>
                      <a:pPr algn="ctr">
                        <a:spcAft>
                          <a:spcPts val="0"/>
                        </a:spcAft>
                      </a:pPr>
                      <a:r>
                        <a:rPr lang="lv-LV" sz="1600" dirty="0">
                          <a:effectLst/>
                        </a:rPr>
                        <a:t>attieksme</a:t>
                      </a:r>
                      <a:endParaRPr lang="lv-LV" sz="16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Trūkst personiskās attieksmes.</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Jūtama personiskā attieksme.</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Domas un jūtas atklātas precīzi, ir personiskā attieksme.</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200" dirty="0">
                          <a:effectLst/>
                        </a:rPr>
                        <a:t> </a:t>
                      </a:r>
                      <a:endParaRPr lang="lv-LV" sz="12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spcAft>
                          <a:spcPts val="0"/>
                        </a:spcAft>
                      </a:pPr>
                      <a:r>
                        <a:rPr lang="lv-LV" sz="1200" dirty="0">
                          <a:effectLst/>
                        </a:rPr>
                        <a:t> </a:t>
                      </a:r>
                      <a:endParaRPr lang="lv-LV" sz="1200" dirty="0">
                        <a:effectLst/>
                        <a:latin typeface="Arial"/>
                        <a:ea typeface="Times New Roman"/>
                        <a:cs typeface="Times New Roman"/>
                      </a:endParaRPr>
                    </a:p>
                  </a:txBody>
                  <a:tcPr marL="54465" marR="544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640047">
                <a:tc>
                  <a:txBody>
                    <a:bodyPr/>
                    <a:lstStyle/>
                    <a:p>
                      <a:pPr algn="ctr">
                        <a:spcAft>
                          <a:spcPts val="0"/>
                        </a:spcAft>
                      </a:pPr>
                      <a:r>
                        <a:rPr lang="lv-LV" sz="1600" dirty="0">
                          <a:effectLst/>
                        </a:rPr>
                        <a:t>Teksta uzbūve</a:t>
                      </a:r>
                      <a:endParaRPr lang="lv-LV" sz="16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Nav vairāku tekstu </a:t>
                      </a:r>
                      <a:r>
                        <a:rPr lang="lv-LV" sz="1400" dirty="0" smtClean="0">
                          <a:effectLst/>
                        </a:rPr>
                        <a:t>daļu.</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Nav kādas no teksta </a:t>
                      </a:r>
                      <a:r>
                        <a:rPr lang="lv-LV" sz="1400" dirty="0" smtClean="0">
                          <a:effectLst/>
                        </a:rPr>
                        <a:t>daļām.</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Ir ievēroti teksta uzbūves principi (virsraksts, ievads, iztirzājums, nobeigums</a:t>
                      </a:r>
                      <a:r>
                        <a:rPr lang="lv-LV" sz="1400" dirty="0" smtClean="0">
                          <a:effectLst/>
                        </a:rPr>
                        <a:t>).</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 </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spcAft>
                          <a:spcPts val="0"/>
                        </a:spcAft>
                      </a:pPr>
                      <a:r>
                        <a:rPr lang="lv-LV" sz="1400" dirty="0">
                          <a:effectLst/>
                        </a:rPr>
                        <a:t> </a:t>
                      </a:r>
                      <a:endParaRPr lang="lv-LV" sz="1400" dirty="0">
                        <a:effectLst/>
                        <a:latin typeface="Arial"/>
                        <a:ea typeface="Times New Roman"/>
                        <a:cs typeface="Times New Roman"/>
                      </a:endParaRPr>
                    </a:p>
                  </a:txBody>
                  <a:tcPr marL="54465" marR="544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640047">
                <a:tc>
                  <a:txBody>
                    <a:bodyPr/>
                    <a:lstStyle/>
                    <a:p>
                      <a:pPr algn="ctr">
                        <a:spcAft>
                          <a:spcPts val="0"/>
                        </a:spcAft>
                      </a:pPr>
                      <a:r>
                        <a:rPr lang="lv-LV" sz="1600" dirty="0">
                          <a:effectLst/>
                        </a:rPr>
                        <a:t>Rindkopas</a:t>
                      </a:r>
                      <a:endParaRPr lang="lv-LV" sz="16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Nav ievērotas </a:t>
                      </a:r>
                      <a:r>
                        <a:rPr lang="lv-LV" sz="1400" dirty="0" smtClean="0">
                          <a:effectLst/>
                        </a:rPr>
                        <a:t>rindkopas.</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Ievērotas rindkopas (vismaz 3 rindkopas) un to savstarpējā </a:t>
                      </a:r>
                      <a:r>
                        <a:rPr lang="lv-LV" sz="1400" dirty="0" smtClean="0">
                          <a:effectLst/>
                        </a:rPr>
                        <a:t>saistība.</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 </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spcAft>
                          <a:spcPts val="0"/>
                        </a:spcAft>
                      </a:pPr>
                      <a:r>
                        <a:rPr lang="lv-LV" sz="1400" dirty="0">
                          <a:effectLst/>
                        </a:rPr>
                        <a:t> </a:t>
                      </a:r>
                      <a:endParaRPr lang="lv-LV" sz="1400" dirty="0">
                        <a:effectLst/>
                        <a:latin typeface="Arial"/>
                        <a:ea typeface="Times New Roman"/>
                        <a:cs typeface="Times New Roman"/>
                      </a:endParaRPr>
                    </a:p>
                  </a:txBody>
                  <a:tcPr marL="54465" marR="544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spcAft>
                          <a:spcPts val="0"/>
                        </a:spcAft>
                      </a:pPr>
                      <a:r>
                        <a:rPr lang="lv-LV" sz="1400" dirty="0">
                          <a:effectLst/>
                        </a:rPr>
                        <a:t> </a:t>
                      </a:r>
                      <a:endParaRPr lang="lv-LV" sz="1400" dirty="0">
                        <a:effectLst/>
                        <a:latin typeface="Arial"/>
                        <a:ea typeface="Times New Roman"/>
                        <a:cs typeface="Times New Roman"/>
                      </a:endParaRPr>
                    </a:p>
                  </a:txBody>
                  <a:tcPr marL="54465" marR="544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3827">
                <a:tc>
                  <a:txBody>
                    <a:bodyPr/>
                    <a:lstStyle/>
                    <a:p>
                      <a:pPr algn="ctr">
                        <a:spcAft>
                          <a:spcPts val="0"/>
                        </a:spcAft>
                      </a:pPr>
                      <a:r>
                        <a:rPr lang="lv-LV" sz="1600" dirty="0">
                          <a:effectLst/>
                        </a:rPr>
                        <a:t>Apjoms</a:t>
                      </a:r>
                      <a:endParaRPr lang="lv-LV" sz="16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smtClean="0">
                          <a:effectLst/>
                        </a:rPr>
                        <a:t>0-129</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smtClean="0">
                          <a:effectLst/>
                        </a:rPr>
                        <a:t>130 </a:t>
                      </a:r>
                      <a:r>
                        <a:rPr lang="lv-LV" sz="1400" dirty="0">
                          <a:effectLst/>
                        </a:rPr>
                        <a:t>un </a:t>
                      </a:r>
                      <a:r>
                        <a:rPr lang="lv-LV" sz="1400" dirty="0" smtClean="0">
                          <a:effectLst/>
                        </a:rPr>
                        <a:t>vairāk.</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 </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spcAft>
                          <a:spcPts val="0"/>
                        </a:spcAft>
                      </a:pPr>
                      <a:r>
                        <a:rPr lang="lv-LV" sz="1400" dirty="0">
                          <a:effectLst/>
                        </a:rPr>
                        <a:t> </a:t>
                      </a:r>
                      <a:endParaRPr lang="lv-LV" sz="1400" dirty="0">
                        <a:effectLst/>
                        <a:latin typeface="Arial"/>
                        <a:ea typeface="Times New Roman"/>
                        <a:cs typeface="Times New Roman"/>
                      </a:endParaRPr>
                    </a:p>
                  </a:txBody>
                  <a:tcPr marL="54465" marR="544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spcAft>
                          <a:spcPts val="0"/>
                        </a:spcAft>
                      </a:pPr>
                      <a:r>
                        <a:rPr lang="lv-LV" sz="1400" dirty="0">
                          <a:effectLst/>
                        </a:rPr>
                        <a:t> </a:t>
                      </a:r>
                      <a:endParaRPr lang="lv-LV" sz="1400" dirty="0">
                        <a:effectLst/>
                        <a:latin typeface="Arial"/>
                        <a:ea typeface="Times New Roman"/>
                        <a:cs typeface="Times New Roman"/>
                      </a:endParaRPr>
                    </a:p>
                  </a:txBody>
                  <a:tcPr marL="54465" marR="544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33489">
                <a:tc>
                  <a:txBody>
                    <a:bodyPr/>
                    <a:lstStyle/>
                    <a:p>
                      <a:pPr algn="ctr">
                        <a:spcAft>
                          <a:spcPts val="0"/>
                        </a:spcAft>
                      </a:pPr>
                      <a:r>
                        <a:rPr lang="lv-LV" sz="1600" dirty="0">
                          <a:effectLst/>
                        </a:rPr>
                        <a:t>Vārdu krājums</a:t>
                      </a:r>
                      <a:endParaRPr lang="lv-LV" sz="1600" dirty="0">
                        <a:effectLst/>
                        <a:latin typeface="Arial"/>
                        <a:ea typeface="Times New Roman"/>
                        <a:cs typeface="Times New Roman"/>
                      </a:endParaRPr>
                    </a:p>
                  </a:txBody>
                  <a:tcPr marL="54465" marR="544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Ierobežota leksika. Vārdu krājums traucē uztvert </a:t>
                      </a:r>
                      <a:r>
                        <a:rPr lang="lv-LV" sz="1400" dirty="0" smtClean="0">
                          <a:effectLst/>
                        </a:rPr>
                        <a:t>domu.</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Vienkāršota leksika. Vienveidīgas teikumu konstrukcijas. </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Tematam atbilstoša leksika. Pamatā dažādu konstrukciju teikumi. </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1590">
                        <a:spcAft>
                          <a:spcPts val="0"/>
                        </a:spcAft>
                      </a:pPr>
                      <a:r>
                        <a:rPr lang="lv-LV" sz="1400" dirty="0">
                          <a:effectLst/>
                        </a:rPr>
                        <a:t>Bagāta leksika, precīzi izvēlēti vārdi un </a:t>
                      </a:r>
                      <a:r>
                        <a:rPr lang="lv-LV" sz="1400" dirty="0" smtClean="0">
                          <a:effectLst/>
                        </a:rPr>
                        <a:t>daudz-</a:t>
                      </a:r>
                      <a:r>
                        <a:rPr lang="lv-LV" sz="1400" dirty="0" err="1" smtClean="0">
                          <a:effectLst/>
                        </a:rPr>
                        <a:t>veidīgas</a:t>
                      </a:r>
                      <a:r>
                        <a:rPr lang="lv-LV" sz="1400" dirty="0" smtClean="0">
                          <a:effectLst/>
                        </a:rPr>
                        <a:t> teiku-</a:t>
                      </a:r>
                      <a:r>
                        <a:rPr lang="lv-LV" sz="1400" dirty="0" err="1" smtClean="0">
                          <a:effectLst/>
                        </a:rPr>
                        <a:t>mu</a:t>
                      </a:r>
                      <a:r>
                        <a:rPr lang="lv-LV" sz="1400" dirty="0" smtClean="0">
                          <a:effectLst/>
                        </a:rPr>
                        <a:t> </a:t>
                      </a:r>
                      <a:r>
                        <a:rPr lang="lv-LV" sz="1400" dirty="0">
                          <a:effectLst/>
                        </a:rPr>
                        <a:t>sintaktiskās konstrukcijas. Ievēro savu </a:t>
                      </a:r>
                      <a:r>
                        <a:rPr lang="lv-LV" sz="1400" dirty="0" err="1" smtClean="0">
                          <a:effectLst/>
                        </a:rPr>
                        <a:t>sti-lu</a:t>
                      </a:r>
                      <a:r>
                        <a:rPr lang="lv-LV" sz="1400" dirty="0" err="1">
                          <a:effectLst/>
                        </a:rPr>
                        <a:t>,</a:t>
                      </a:r>
                      <a:r>
                        <a:rPr lang="lv-LV" sz="1400" dirty="0">
                          <a:effectLst/>
                        </a:rPr>
                        <a:t> izmanto </a:t>
                      </a:r>
                      <a:r>
                        <a:rPr lang="lv-LV" sz="1400" dirty="0" smtClean="0">
                          <a:effectLst/>
                        </a:rPr>
                        <a:t>izteiksmīgu </a:t>
                      </a:r>
                      <a:r>
                        <a:rPr lang="lv-LV" sz="1400" dirty="0">
                          <a:effectLst/>
                        </a:rPr>
                        <a:t>valodu</a:t>
                      </a:r>
                      <a:r>
                        <a:rPr lang="lv-LV" sz="1400" dirty="0" smtClean="0">
                          <a:effectLst/>
                        </a:rPr>
                        <a:t>.</a:t>
                      </a:r>
                      <a:r>
                        <a:rPr lang="lv-LV" sz="1400" dirty="0">
                          <a:effectLst/>
                        </a:rPr>
                        <a:t> </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 </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43827">
                <a:tc>
                  <a:txBody>
                    <a:bodyPr/>
                    <a:lstStyle/>
                    <a:p>
                      <a:pPr algn="ctr">
                        <a:spcAft>
                          <a:spcPts val="0"/>
                        </a:spcAft>
                      </a:pPr>
                      <a:r>
                        <a:rPr lang="lv-LV" sz="1600" dirty="0">
                          <a:effectLst/>
                        </a:rPr>
                        <a:t>Ortogrāfija*</a:t>
                      </a:r>
                      <a:endParaRPr lang="lv-LV" sz="16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6 un vairāk</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4-5 kļūdas</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3 kļūdas</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2 kļūdas</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1 kļūda</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3827">
                <a:tc>
                  <a:txBody>
                    <a:bodyPr/>
                    <a:lstStyle/>
                    <a:p>
                      <a:pPr algn="ctr">
                        <a:spcAft>
                          <a:spcPts val="0"/>
                        </a:spcAft>
                      </a:pPr>
                      <a:r>
                        <a:rPr lang="lv-LV" sz="1600" dirty="0">
                          <a:effectLst/>
                        </a:rPr>
                        <a:t>Interpunkcija*</a:t>
                      </a:r>
                      <a:endParaRPr lang="lv-LV" sz="16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8 un vairāk</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6-7 kļūdas</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4-5 kļūdas</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2 -3 kļūdas</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lv-LV" sz="1400" dirty="0">
                          <a:effectLst/>
                        </a:rPr>
                        <a:t>1 kļūda</a:t>
                      </a:r>
                      <a:endParaRPr lang="lv-LV" sz="1400" dirty="0">
                        <a:effectLst/>
                        <a:latin typeface="Arial"/>
                        <a:ea typeface="Times New Roman"/>
                        <a:cs typeface="Times New Roman"/>
                      </a:endParaRPr>
                    </a:p>
                  </a:txBody>
                  <a:tcPr marL="54465" marR="544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9777" name="TextBox 11"/>
          <p:cNvSpPr txBox="1">
            <a:spLocks noChangeArrowheads="1"/>
          </p:cNvSpPr>
          <p:nvPr/>
        </p:nvSpPr>
        <p:spPr bwMode="auto">
          <a:xfrm>
            <a:off x="1185863" y="95250"/>
            <a:ext cx="7564437" cy="461963"/>
          </a:xfrm>
          <a:prstGeom prst="rect">
            <a:avLst/>
          </a:prstGeom>
          <a:noFill/>
          <a:ln w="9525">
            <a:noFill/>
            <a:miter lim="800000"/>
            <a:headEnd/>
            <a:tailEnd/>
          </a:ln>
        </p:spPr>
        <p:txBody>
          <a:bodyPr>
            <a:spAutoFit/>
          </a:bodyPr>
          <a:lstStyle/>
          <a:p>
            <a:r>
              <a:rPr lang="lv-LV" altLang="lv-LV" sz="2400"/>
              <a:t>Rakstīšanas kritēriji 6.klases diagnosticējošajā darbā </a:t>
            </a:r>
            <a:r>
              <a:rPr lang="lv-LV" altLang="lv-LV" sz="2000" i="1"/>
              <a:t>(20 p.) </a:t>
            </a:r>
            <a:endParaRPr lang="lv-LV" altLang="lv-LV" sz="2400" i="1"/>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a:t>
            </a:r>
            <a:br>
              <a:rPr lang="lv-LV" altLang="lv-LV" smtClean="0">
                <a:solidFill>
                  <a:srgbClr val="002060"/>
                </a:solidFill>
                <a:ea typeface="MS PGothic" pitchFamily="34" charset="-128"/>
              </a:rPr>
            </a:br>
            <a:r>
              <a:rPr lang="lv-LV" altLang="lv-LV" smtClean="0">
                <a:solidFill>
                  <a:srgbClr val="002060"/>
                </a:solidFill>
                <a:ea typeface="MS PGothic" pitchFamily="34" charset="-128"/>
              </a:rPr>
              <a:t>latviešu valodā 6.klasei</a:t>
            </a:r>
          </a:p>
        </p:txBody>
      </p:sp>
      <p:sp>
        <p:nvSpPr>
          <p:cNvPr id="12291" name="Text Placeholder 3"/>
          <p:cNvSpPr>
            <a:spLocks noGrp="1"/>
          </p:cNvSpPr>
          <p:nvPr>
            <p:ph type="body" sz="quarter" idx="10"/>
          </p:nvPr>
        </p:nvSpPr>
        <p:spPr>
          <a:xfrm>
            <a:off x="2001838" y="6324600"/>
            <a:ext cx="2105025" cy="304800"/>
          </a:xfrm>
        </p:spPr>
        <p:txBody>
          <a:bodyPr/>
          <a:lstStyle/>
          <a:p>
            <a:r>
              <a:rPr lang="lv-LV" altLang="lv-LV" smtClean="0">
                <a:ea typeface="MS PGothic" pitchFamily="34" charset="-128"/>
              </a:rPr>
              <a:t>2015.gada 20.oktobris, Rīga</a:t>
            </a:r>
          </a:p>
        </p:txBody>
      </p:sp>
      <p:sp>
        <p:nvSpPr>
          <p:cNvPr id="12292"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12293" name="Slide Number Placeholder 5"/>
          <p:cNvSpPr>
            <a:spLocks noGrp="1"/>
          </p:cNvSpPr>
          <p:nvPr>
            <p:ph type="sldNum" sz="quarter" idx="13"/>
          </p:nvPr>
        </p:nvSpPr>
        <p:spPr bwMode="auto">
          <a:xfrm>
            <a:off x="8534400" y="6324600"/>
            <a:ext cx="396875" cy="304800"/>
          </a:xfrm>
          <a:noFill/>
          <a:ln>
            <a:miter lim="800000"/>
            <a:headEnd/>
            <a:tailEnd/>
          </a:ln>
        </p:spPr>
        <p:txBody>
          <a:bodyPr/>
          <a:lstStyle/>
          <a:p>
            <a:fld id="{98F10731-74B0-4CBC-9800-A3146919A05D}" type="slidenum">
              <a:rPr lang="en-US" altLang="lv-LV" smtClean="0"/>
              <a:pPr/>
              <a:t>2</a:t>
            </a:fld>
            <a:endParaRPr lang="en-US" altLang="lv-LV" smtClean="0"/>
          </a:p>
        </p:txBody>
      </p:sp>
      <p:graphicFrame>
        <p:nvGraphicFramePr>
          <p:cNvPr id="12294" name="Object 5"/>
          <p:cNvGraphicFramePr>
            <a:graphicFrameLocks noGrp="1" noChangeAspect="1"/>
          </p:cNvGraphicFramePr>
          <p:nvPr>
            <p:ph idx="1"/>
          </p:nvPr>
        </p:nvGraphicFramePr>
        <p:xfrm>
          <a:off x="555625" y="1701800"/>
          <a:ext cx="8181975" cy="4475163"/>
        </p:xfrm>
        <a:graphic>
          <a:graphicData uri="http://schemas.openxmlformats.org/presentationml/2006/ole">
            <mc:AlternateContent xmlns:mc="http://schemas.openxmlformats.org/markup-compatibility/2006">
              <mc:Choice xmlns:v="urn:schemas-microsoft-com:vml" Requires="v">
                <p:oleObj spid="_x0000_s12297" r:id="rId4" imgW="8181541" imgH="4474852" progId="Excel.Chart.8">
                  <p:embed/>
                </p:oleObj>
              </mc:Choice>
              <mc:Fallback>
                <p:oleObj r:id="rId4" imgW="8181541" imgH="4474852" progId="Excel.Chart.8">
                  <p:embed/>
                  <p:pic>
                    <p:nvPicPr>
                      <p:cNvPr id="0" name="Object 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625" y="1701800"/>
                        <a:ext cx="8181975" cy="4475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RUNĀŠANA</a:t>
            </a:r>
          </a:p>
        </p:txBody>
      </p:sp>
      <p:sp>
        <p:nvSpPr>
          <p:cNvPr id="30723" name="Text Placeholder 3"/>
          <p:cNvSpPr>
            <a:spLocks noGrp="1"/>
          </p:cNvSpPr>
          <p:nvPr>
            <p:ph type="body" sz="quarter" idx="10"/>
          </p:nvPr>
        </p:nvSpPr>
        <p:spPr>
          <a:xfrm>
            <a:off x="2268538" y="6324600"/>
            <a:ext cx="2303462" cy="304800"/>
          </a:xfrm>
        </p:spPr>
        <p:txBody>
          <a:bodyPr/>
          <a:lstStyle/>
          <a:p>
            <a:r>
              <a:rPr lang="lv-LV" altLang="lv-LV" smtClean="0">
                <a:ea typeface="MS PGothic" pitchFamily="34" charset="-128"/>
              </a:rPr>
              <a:t>2015.gada 20.oktobris, Rīga</a:t>
            </a:r>
          </a:p>
        </p:txBody>
      </p:sp>
      <p:sp>
        <p:nvSpPr>
          <p:cNvPr id="30724"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30725"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0B438498-13EB-4970-8733-92BDFF0AA360}" type="slidenum">
              <a:rPr lang="en-US" altLang="lv-LV" smtClean="0"/>
              <a:pPr/>
              <a:t>20</a:t>
            </a:fld>
            <a:endParaRPr lang="en-US" altLang="lv-LV" smtClean="0"/>
          </a:p>
        </p:txBody>
      </p:sp>
      <p:pic>
        <p:nvPicPr>
          <p:cNvPr id="30726" name="Picture 2" descr="\\hs\visc\Slegta_vide\Nodalas\Visp_izgl_parb\Nodalas_dokumenti\KDisks\_Analize\Analize_2015\NeCE_2015\Latviesu_6_Klase_11.png"/>
          <p:cNvPicPr>
            <a:picLocks noChangeAspect="1" noChangeArrowheads="1"/>
          </p:cNvPicPr>
          <p:nvPr/>
        </p:nvPicPr>
        <p:blipFill>
          <a:blip r:embed="rId3" cstate="print"/>
          <a:srcRect/>
          <a:stretch>
            <a:fillRect/>
          </a:stretch>
        </p:blipFill>
        <p:spPr bwMode="auto">
          <a:xfrm>
            <a:off x="0" y="1571625"/>
            <a:ext cx="9144000" cy="4533900"/>
          </a:xfrm>
          <a:prstGeom prst="rect">
            <a:avLst/>
          </a:prstGeom>
          <a:noFill/>
          <a:ln w="9525">
            <a:noFill/>
            <a:miter lim="800000"/>
            <a:headEnd/>
            <a:tailEnd/>
          </a:ln>
        </p:spPr>
      </p:pic>
      <p:cxnSp>
        <p:nvCxnSpPr>
          <p:cNvPr id="8" name="Straight Connector 7"/>
          <p:cNvCxnSpPr/>
          <p:nvPr/>
        </p:nvCxnSpPr>
        <p:spPr>
          <a:xfrm>
            <a:off x="609600" y="3221038"/>
            <a:ext cx="846772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RUNĀŠANA</a:t>
            </a:r>
          </a:p>
        </p:txBody>
      </p:sp>
      <p:sp>
        <p:nvSpPr>
          <p:cNvPr id="31747" name="Text Placeholder 3"/>
          <p:cNvSpPr>
            <a:spLocks noGrp="1"/>
          </p:cNvSpPr>
          <p:nvPr>
            <p:ph type="body" sz="quarter" idx="10"/>
          </p:nvPr>
        </p:nvSpPr>
        <p:spPr>
          <a:xfrm>
            <a:off x="2279650" y="6324600"/>
            <a:ext cx="2292350" cy="304800"/>
          </a:xfrm>
        </p:spPr>
        <p:txBody>
          <a:bodyPr/>
          <a:lstStyle/>
          <a:p>
            <a:r>
              <a:rPr lang="lv-LV" altLang="lv-LV" smtClean="0">
                <a:ea typeface="MS PGothic" pitchFamily="34" charset="-128"/>
              </a:rPr>
              <a:t>2015.gada 20.oktobris, Rīga</a:t>
            </a:r>
          </a:p>
        </p:txBody>
      </p:sp>
      <p:sp>
        <p:nvSpPr>
          <p:cNvPr id="31748" name="Text Placeholder 4"/>
          <p:cNvSpPr>
            <a:spLocks noGrp="1"/>
          </p:cNvSpPr>
          <p:nvPr>
            <p:ph type="body" sz="quarter" idx="12"/>
          </p:nvPr>
        </p:nvSpPr>
        <p:spPr>
          <a:xfrm>
            <a:off x="5029200" y="6324600"/>
            <a:ext cx="3657600" cy="304800"/>
          </a:xfrm>
        </p:spPr>
        <p:txBody>
          <a:bodyPr/>
          <a:lstStyle/>
          <a:p>
            <a:r>
              <a:rPr lang="lv-LV" altLang="lv-LV" smtClean="0">
                <a:ea typeface="MS PGothic" pitchFamily="34" charset="-128"/>
              </a:rPr>
              <a:t>Rezultāti 2014./2015.</a:t>
            </a:r>
          </a:p>
        </p:txBody>
      </p:sp>
      <p:sp>
        <p:nvSpPr>
          <p:cNvPr id="31749"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B955F424-F85B-49F3-ADB5-F4B7323FE61D}" type="slidenum">
              <a:rPr lang="en-US" altLang="lv-LV" smtClean="0"/>
              <a:pPr/>
              <a:t>21</a:t>
            </a:fld>
            <a:endParaRPr lang="en-US" altLang="lv-LV" smtClean="0"/>
          </a:p>
        </p:txBody>
      </p:sp>
      <p:pic>
        <p:nvPicPr>
          <p:cNvPr id="31750" name="Picture 2" descr="\\hs\visc\Slegta_vide\Nodalas\Visp_izgl_parb\Nodalas_dokumenti\KDisks\_Analize\Analize_2015\NeCE_2015\Latviesu_6_runa.png"/>
          <p:cNvPicPr>
            <a:picLocks noChangeAspect="1" noChangeArrowheads="1"/>
          </p:cNvPicPr>
          <p:nvPr/>
        </p:nvPicPr>
        <p:blipFill>
          <a:blip r:embed="rId3" cstate="print"/>
          <a:srcRect/>
          <a:stretch>
            <a:fillRect/>
          </a:stretch>
        </p:blipFill>
        <p:spPr bwMode="auto">
          <a:xfrm>
            <a:off x="0" y="1619250"/>
            <a:ext cx="9144000" cy="4564063"/>
          </a:xfrm>
          <a:prstGeom prst="rect">
            <a:avLst/>
          </a:prstGeom>
          <a:noFill/>
          <a:ln w="9525">
            <a:noFill/>
            <a:miter lim="800000"/>
            <a:headEnd/>
            <a:tailEnd/>
          </a:ln>
        </p:spPr>
      </p:pic>
      <p:cxnSp>
        <p:nvCxnSpPr>
          <p:cNvPr id="9" name="Straight Connector 8"/>
          <p:cNvCxnSpPr/>
          <p:nvPr/>
        </p:nvCxnSpPr>
        <p:spPr>
          <a:xfrm>
            <a:off x="7275513" y="1797050"/>
            <a:ext cx="0" cy="40132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Latviešu valodas eksāmens 9.klasei 			</a:t>
            </a:r>
          </a:p>
        </p:txBody>
      </p:sp>
      <p:sp>
        <p:nvSpPr>
          <p:cNvPr id="32771" name="Text Placeholder 3"/>
          <p:cNvSpPr>
            <a:spLocks noGrp="1"/>
          </p:cNvSpPr>
          <p:nvPr>
            <p:ph type="body" sz="quarter" idx="10"/>
          </p:nvPr>
        </p:nvSpPr>
        <p:spPr>
          <a:xfrm>
            <a:off x="2078038" y="6324600"/>
            <a:ext cx="2493962" cy="304800"/>
          </a:xfrm>
        </p:spPr>
        <p:txBody>
          <a:bodyPr/>
          <a:lstStyle/>
          <a:p>
            <a:r>
              <a:rPr lang="lv-LV" altLang="lv-LV" smtClean="0">
                <a:ea typeface="MS PGothic" pitchFamily="34" charset="-128"/>
              </a:rPr>
              <a:t>2015.gada 20.oktobris, Rīga</a:t>
            </a:r>
          </a:p>
        </p:txBody>
      </p:sp>
      <p:sp>
        <p:nvSpPr>
          <p:cNvPr id="32772"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32773"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B3BEAC72-DBA5-4351-BCFB-AAAEC423D69D}" type="slidenum">
              <a:rPr lang="en-US" altLang="lv-LV" smtClean="0"/>
              <a:pPr/>
              <a:t>22</a:t>
            </a:fld>
            <a:endParaRPr lang="en-US" altLang="lv-LV" smtClean="0"/>
          </a:p>
        </p:txBody>
      </p:sp>
      <p:graphicFrame>
        <p:nvGraphicFramePr>
          <p:cNvPr id="7" name="Object 5"/>
          <p:cNvGraphicFramePr>
            <a:graphicFrameLocks noGrp="1" noChangeAspect="1"/>
          </p:cNvGraphicFramePr>
          <p:nvPr>
            <p:ph idx="1"/>
          </p:nvPr>
        </p:nvGraphicFramePr>
        <p:xfrm>
          <a:off x="606425" y="1752600"/>
          <a:ext cx="8080375" cy="43735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Latviešu valodas eksāmens 9.klasei 			</a:t>
            </a:r>
          </a:p>
        </p:txBody>
      </p:sp>
      <p:sp>
        <p:nvSpPr>
          <p:cNvPr id="33795" name="Text Placeholder 3"/>
          <p:cNvSpPr>
            <a:spLocks noGrp="1"/>
          </p:cNvSpPr>
          <p:nvPr>
            <p:ph type="body" sz="quarter" idx="10"/>
          </p:nvPr>
        </p:nvSpPr>
        <p:spPr>
          <a:xfrm>
            <a:off x="2184400" y="6324600"/>
            <a:ext cx="2387600" cy="304800"/>
          </a:xfrm>
        </p:spPr>
        <p:txBody>
          <a:bodyPr/>
          <a:lstStyle/>
          <a:p>
            <a:r>
              <a:rPr lang="lv-LV" altLang="lv-LV" smtClean="0">
                <a:ea typeface="MS PGothic" pitchFamily="34" charset="-128"/>
              </a:rPr>
              <a:t>2015.gada 20.oktobris, Rīga</a:t>
            </a:r>
          </a:p>
        </p:txBody>
      </p:sp>
      <p:sp>
        <p:nvSpPr>
          <p:cNvPr id="33796"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33797"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37D611BA-3BD8-4325-BC36-0C89E7AC96BC}" type="slidenum">
              <a:rPr lang="en-US" altLang="lv-LV" smtClean="0"/>
              <a:pPr/>
              <a:t>23</a:t>
            </a:fld>
            <a:endParaRPr lang="en-US" altLang="lv-LV" smtClean="0"/>
          </a:p>
        </p:txBody>
      </p:sp>
      <p:pic>
        <p:nvPicPr>
          <p:cNvPr id="33798" name="Picture 2" descr="http://visc.gov.lv/vispizglitiba/eksameni/statistika/2015/dokumenti/2015_09_Latviesu_1.png"/>
          <p:cNvPicPr>
            <a:picLocks noChangeAspect="1" noChangeArrowheads="1"/>
          </p:cNvPicPr>
          <p:nvPr/>
        </p:nvPicPr>
        <p:blipFill>
          <a:blip r:embed="rId3" cstate="print"/>
          <a:srcRect/>
          <a:stretch>
            <a:fillRect/>
          </a:stretch>
        </p:blipFill>
        <p:spPr bwMode="auto">
          <a:xfrm>
            <a:off x="276225" y="1485900"/>
            <a:ext cx="8867775" cy="4533900"/>
          </a:xfrm>
          <a:prstGeom prst="rect">
            <a:avLst/>
          </a:prstGeom>
          <a:noFill/>
          <a:ln w="9525">
            <a:noFill/>
            <a:miter lim="800000"/>
            <a:headEnd/>
            <a:tailEnd/>
          </a:ln>
        </p:spPr>
      </p:pic>
      <p:cxnSp>
        <p:nvCxnSpPr>
          <p:cNvPr id="10" name="Straight Connector 9"/>
          <p:cNvCxnSpPr/>
          <p:nvPr/>
        </p:nvCxnSpPr>
        <p:spPr>
          <a:xfrm flipV="1">
            <a:off x="4305300" y="1619250"/>
            <a:ext cx="0" cy="4100513"/>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Latviešu valodas eksāmens 9.klasei 			</a:t>
            </a:r>
          </a:p>
        </p:txBody>
      </p:sp>
      <p:sp>
        <p:nvSpPr>
          <p:cNvPr id="12292" name="Text Placeholder 3"/>
          <p:cNvSpPr>
            <a:spLocks noGrp="1"/>
          </p:cNvSpPr>
          <p:nvPr>
            <p:ph type="body" sz="quarter" idx="10"/>
          </p:nvPr>
        </p:nvSpPr>
        <p:spPr/>
        <p:txBody>
          <a:bodyPr>
            <a:normAutofit fontScale="92500"/>
          </a:bodyPr>
          <a:lstStyle/>
          <a:p>
            <a:pPr>
              <a:defRPr/>
            </a:pPr>
            <a:r>
              <a:rPr lang="lv-LV" altLang="lv-LV" dirty="0">
                <a:ea typeface="MS PGothic" pitchFamily="34" charset="-128"/>
              </a:rPr>
              <a:t>2015.gada 20.oktobris, Rīga</a:t>
            </a:r>
          </a:p>
        </p:txBody>
      </p:sp>
      <p:sp>
        <p:nvSpPr>
          <p:cNvPr id="34820"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34821"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15A61C47-272B-4BBE-9C92-E844F880045C}" type="slidenum">
              <a:rPr lang="en-US" altLang="lv-LV" smtClean="0"/>
              <a:pPr/>
              <a:t>24</a:t>
            </a:fld>
            <a:endParaRPr lang="en-US" altLang="lv-LV" smtClean="0"/>
          </a:p>
        </p:txBody>
      </p:sp>
      <p:pic>
        <p:nvPicPr>
          <p:cNvPr id="34822" name="Picture 9" descr="http://visc.gov.lv/vispizglitiba/eksameni/statistika/2015/dokumenti/2015_09_Latviesu_2.png"/>
          <p:cNvPicPr>
            <a:picLocks noChangeAspect="1" noChangeArrowheads="1"/>
          </p:cNvPicPr>
          <p:nvPr/>
        </p:nvPicPr>
        <p:blipFill>
          <a:blip r:embed="rId3" cstate="print"/>
          <a:srcRect/>
          <a:stretch>
            <a:fillRect/>
          </a:stretch>
        </p:blipFill>
        <p:spPr bwMode="auto">
          <a:xfrm>
            <a:off x="1549400" y="1417638"/>
            <a:ext cx="6054725" cy="4845050"/>
          </a:xfrm>
          <a:prstGeom prst="rect">
            <a:avLst/>
          </a:prstGeom>
          <a:noFill/>
          <a:ln w="9525">
            <a:noFill/>
            <a:miter lim="800000"/>
            <a:headEnd/>
            <a:tailEnd/>
          </a:ln>
        </p:spPr>
      </p:pic>
      <p:cxnSp>
        <p:nvCxnSpPr>
          <p:cNvPr id="11" name="Straight Connector 10"/>
          <p:cNvCxnSpPr/>
          <p:nvPr/>
        </p:nvCxnSpPr>
        <p:spPr>
          <a:xfrm flipH="1">
            <a:off x="2019300" y="3367088"/>
            <a:ext cx="550545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Latviešu valodas eksāmens 9.klasei 			</a:t>
            </a:r>
          </a:p>
        </p:txBody>
      </p:sp>
      <p:sp>
        <p:nvSpPr>
          <p:cNvPr id="12292" name="Text Placeholder 3"/>
          <p:cNvSpPr>
            <a:spLocks noGrp="1"/>
          </p:cNvSpPr>
          <p:nvPr>
            <p:ph type="body" sz="quarter" idx="10"/>
          </p:nvPr>
        </p:nvSpPr>
        <p:spPr/>
        <p:txBody>
          <a:bodyPr>
            <a:normAutofit fontScale="92500"/>
          </a:bodyPr>
          <a:lstStyle/>
          <a:p>
            <a:pPr>
              <a:defRPr/>
            </a:pPr>
            <a:r>
              <a:rPr lang="lv-LV" altLang="lv-LV" dirty="0">
                <a:ea typeface="MS PGothic" pitchFamily="34" charset="-128"/>
              </a:rPr>
              <a:t>2015.gada 20.oktobris, Rīga</a:t>
            </a:r>
          </a:p>
        </p:txBody>
      </p:sp>
      <p:sp>
        <p:nvSpPr>
          <p:cNvPr id="35844"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35845"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6169F35E-3850-4F94-8EE6-C4681C2D79CA}" type="slidenum">
              <a:rPr lang="en-US" altLang="lv-LV" smtClean="0"/>
              <a:pPr/>
              <a:t>25</a:t>
            </a:fld>
            <a:endParaRPr lang="en-US" altLang="lv-LV" smtClean="0"/>
          </a:p>
        </p:txBody>
      </p:sp>
      <p:graphicFrame>
        <p:nvGraphicFramePr>
          <p:cNvPr id="35846" name="Object 8"/>
          <p:cNvGraphicFramePr>
            <a:graphicFrameLocks noGrp="1" noChangeAspect="1"/>
          </p:cNvGraphicFramePr>
          <p:nvPr>
            <p:ph/>
          </p:nvPr>
        </p:nvGraphicFramePr>
        <p:xfrm>
          <a:off x="-50800" y="1530350"/>
          <a:ext cx="9245600" cy="4740275"/>
        </p:xfrm>
        <a:graphic>
          <a:graphicData uri="http://schemas.openxmlformats.org/presentationml/2006/ole">
            <mc:AlternateContent xmlns:mc="http://schemas.openxmlformats.org/markup-compatibility/2006">
              <mc:Choice xmlns:v="urn:schemas-microsoft-com:vml" Requires="v">
                <p:oleObj spid="_x0000_s35849" r:id="rId5" imgW="9242337" imgH="4743099" progId="Excel.Chart.8">
                  <p:embed/>
                </p:oleObj>
              </mc:Choice>
              <mc:Fallback>
                <p:oleObj r:id="rId5" imgW="9242337" imgH="4743099" progId="Excel.Chart.8">
                  <p:embed/>
                  <p:pic>
                    <p:nvPicPr>
                      <p:cNvPr id="0" name="Object 8"/>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00" y="1530350"/>
                        <a:ext cx="9245600" cy="4740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Latviešu valodas eksāmens 9.klasei 			</a:t>
            </a:r>
          </a:p>
        </p:txBody>
      </p:sp>
      <p:pic>
        <p:nvPicPr>
          <p:cNvPr id="36867" name="Picture 2" descr="http://visc.gov.lv/vispizglitiba/eksameni/statistika/2015/dokumenti/2015_09_Latviesu_6.png"/>
          <p:cNvPicPr>
            <a:picLocks noChangeAspect="1" noChangeArrowheads="1"/>
          </p:cNvPicPr>
          <p:nvPr/>
        </p:nvPicPr>
        <p:blipFill>
          <a:blip r:embed="rId3" cstate="print"/>
          <a:srcRect/>
          <a:stretch>
            <a:fillRect/>
          </a:stretch>
        </p:blipFill>
        <p:spPr bwMode="auto">
          <a:xfrm>
            <a:off x="0" y="1338263"/>
            <a:ext cx="9131300" cy="5614987"/>
          </a:xfrm>
          <a:prstGeom prst="rect">
            <a:avLst/>
          </a:prstGeom>
          <a:noFill/>
          <a:ln w="9525">
            <a:noFill/>
            <a:miter lim="800000"/>
            <a:headEnd/>
            <a:tailEnd/>
          </a:ln>
        </p:spPr>
      </p:pic>
      <p:cxnSp>
        <p:nvCxnSpPr>
          <p:cNvPr id="13" name="Straight Connector 12"/>
          <p:cNvCxnSpPr/>
          <p:nvPr/>
        </p:nvCxnSpPr>
        <p:spPr>
          <a:xfrm flipH="1">
            <a:off x="423863" y="3594100"/>
            <a:ext cx="8720137"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Latviešu valodas eksāmens 9.klasei 			</a:t>
            </a:r>
          </a:p>
        </p:txBody>
      </p:sp>
      <p:sp>
        <p:nvSpPr>
          <p:cNvPr id="37891" name="Rectangle 1"/>
          <p:cNvSpPr>
            <a:spLocks noChangeArrowheads="1"/>
          </p:cNvSpPr>
          <p:nvPr/>
        </p:nvSpPr>
        <p:spPr bwMode="auto">
          <a:xfrm>
            <a:off x="450850" y="1774825"/>
            <a:ext cx="8348663" cy="3230563"/>
          </a:xfrm>
          <a:prstGeom prst="rect">
            <a:avLst/>
          </a:prstGeom>
          <a:noFill/>
          <a:ln w="9525">
            <a:noFill/>
            <a:miter lim="800000"/>
            <a:headEnd/>
            <a:tailEnd/>
          </a:ln>
        </p:spPr>
        <p:txBody>
          <a:bodyPr>
            <a:spAutoFit/>
          </a:bodyPr>
          <a:lstStyle/>
          <a:p>
            <a:r>
              <a:rPr lang="lv-LV" altLang="lv-LV" b="1" i="1"/>
              <a:t>Izlasi fragmentu no Māras Zālītes romāna „Pieci pirksti” un veic 5.–6. uzdevumu!</a:t>
            </a:r>
          </a:p>
          <a:p>
            <a:r>
              <a:rPr lang="lv-LV" altLang="lv-LV"/>
              <a:t>	Bet kas tad tas? Arī ar tītarieni nav lāgā.</a:t>
            </a:r>
          </a:p>
          <a:p>
            <a:r>
              <a:rPr lang="lv-LV" altLang="lv-LV"/>
              <a:t>	Parasti viņa ir </a:t>
            </a:r>
            <a:r>
              <a:rPr lang="lv-LV" altLang="lv-LV" b="1"/>
              <a:t>rāma</a:t>
            </a:r>
            <a:r>
              <a:rPr lang="lv-LV" altLang="lv-LV"/>
              <a:t> un mīlīga, bet nu </a:t>
            </a:r>
            <a:r>
              <a:rPr lang="lv-LV" altLang="lv-LV" u="sng"/>
              <a:t>skraida</a:t>
            </a:r>
            <a:r>
              <a:rPr lang="lv-LV" altLang="lv-LV"/>
              <a:t> pa pagalmu </a:t>
            </a:r>
            <a:r>
              <a:rPr lang="lv-LV" altLang="lv-LV" u="sng"/>
              <a:t>kā sadegusi</a:t>
            </a:r>
            <a:r>
              <a:rPr lang="lv-LV" altLang="lv-LV"/>
              <a:t>. Kur tad mazie tītariņi? Tie nav redzami. Nu ir skaidrs, kāpēc tītarmātei </a:t>
            </a:r>
            <a:r>
              <a:rPr lang="lv-LV" altLang="lv-LV" u="sng"/>
              <a:t>nav mierīga sirds </a:t>
            </a:r>
            <a:r>
              <a:rPr lang="lv-LV" altLang="lv-LV"/>
              <a:t>un kāpēc vecais tītars </a:t>
            </a:r>
            <a:r>
              <a:rPr lang="lv-LV" altLang="lv-LV" u="sng"/>
              <a:t>lec ārā no biksēm</a:t>
            </a:r>
            <a:r>
              <a:rPr lang="lv-LV" altLang="lv-LV"/>
              <a:t>.</a:t>
            </a:r>
          </a:p>
          <a:p>
            <a:endParaRPr lang="lv-LV" altLang="lv-LV" b="1" i="1"/>
          </a:p>
          <a:p>
            <a:r>
              <a:rPr lang="lv-LV" altLang="lv-LV" b="1" i="1"/>
              <a:t>5. uzdevums </a:t>
            </a:r>
            <a:r>
              <a:rPr lang="lv-LV" altLang="lv-LV" i="1"/>
              <a:t>(1 punkts)</a:t>
            </a:r>
            <a:r>
              <a:rPr lang="lv-LV" altLang="lv-LV" b="1" i="1"/>
              <a:t>. Ar «x» atzīmē, kurā nozīmē tekstā lietots vārds </a:t>
            </a:r>
            <a:r>
              <a:rPr lang="lv-LV" altLang="lv-LV" i="1"/>
              <a:t>rāms</a:t>
            </a:r>
            <a:r>
              <a:rPr lang="lv-LV" altLang="lv-LV" b="1" i="1"/>
              <a:t>! </a:t>
            </a:r>
            <a:r>
              <a:rPr lang="lv-LV" altLang="lv-LV" b="1" i="1">
                <a:solidFill>
                  <a:srgbClr val="FF0000"/>
                </a:solidFill>
              </a:rPr>
              <a:t>(57%) </a:t>
            </a:r>
          </a:p>
          <a:p>
            <a:r>
              <a:rPr lang="lv-LV" altLang="lv-LV"/>
              <a:t> Tāds, kur nav kustības, arī (stipru) skaņu (par apkārtni, vietu). </a:t>
            </a:r>
          </a:p>
          <a:p>
            <a:r>
              <a:rPr lang="lv-LV" altLang="lv-LV"/>
              <a:t> Lēns, vienmērīgs, nesteidzīgs (par kustību, norisi, darbību). </a:t>
            </a:r>
          </a:p>
          <a:p>
            <a:r>
              <a:rPr lang="lv-LV" altLang="lv-LV"/>
              <a:t> Tāds, kas nav aktīvs, enerģisks, arī agresīvs. Tāds, kas samierinās ar ko, pakļaujas kam. </a:t>
            </a:r>
          </a:p>
          <a:p>
            <a:endParaRPr lang="lv-LV" altLang="lv-LV"/>
          </a:p>
          <a:p>
            <a:r>
              <a:rPr lang="lv-LV" altLang="lv-LV" b="1" i="1"/>
              <a:t>6. uzdevums </a:t>
            </a:r>
            <a:r>
              <a:rPr lang="lv-LV" altLang="lv-LV" i="1"/>
              <a:t>(3 punkti)</a:t>
            </a:r>
            <a:r>
              <a:rPr lang="lv-LV" altLang="lv-LV" b="1" i="1"/>
              <a:t>. Izraksti no teksta trīs frazeoloģismus un izskaidro tos! </a:t>
            </a:r>
            <a:r>
              <a:rPr lang="lv-LV" altLang="lv-LV" b="1" i="1">
                <a:solidFill>
                  <a:srgbClr val="FF0000"/>
                </a:solidFill>
              </a:rPr>
              <a:t>(56%)</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Latviešu valodas eksāmens 9.klasei 			</a:t>
            </a:r>
          </a:p>
        </p:txBody>
      </p:sp>
      <p:sp>
        <p:nvSpPr>
          <p:cNvPr id="12292" name="Text Placeholder 3"/>
          <p:cNvSpPr>
            <a:spLocks noGrp="1"/>
          </p:cNvSpPr>
          <p:nvPr>
            <p:ph type="body" sz="quarter" idx="10"/>
          </p:nvPr>
        </p:nvSpPr>
        <p:spPr>
          <a:xfrm>
            <a:off x="2552700" y="63246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38916"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38917"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BBE442E8-931B-42CD-B8EA-88A4E1C78CF2}" type="slidenum">
              <a:rPr lang="en-US" altLang="lv-LV" smtClean="0"/>
              <a:pPr/>
              <a:t>28</a:t>
            </a:fld>
            <a:endParaRPr lang="en-US" altLang="lv-LV" smtClean="0"/>
          </a:p>
        </p:txBody>
      </p:sp>
      <p:graphicFrame>
        <p:nvGraphicFramePr>
          <p:cNvPr id="38918" name="Object 6"/>
          <p:cNvGraphicFramePr>
            <a:graphicFrameLocks noChangeAspect="1"/>
          </p:cNvGraphicFramePr>
          <p:nvPr/>
        </p:nvGraphicFramePr>
        <p:xfrm>
          <a:off x="107950" y="1692275"/>
          <a:ext cx="8851900" cy="4702175"/>
        </p:xfrm>
        <a:graphic>
          <a:graphicData uri="http://schemas.openxmlformats.org/presentationml/2006/ole">
            <mc:AlternateContent xmlns:mc="http://schemas.openxmlformats.org/markup-compatibility/2006">
              <mc:Choice xmlns:v="urn:schemas-microsoft-com:vml" Requires="v">
                <p:oleObj spid="_x0000_s38921" r:id="rId5" imgW="8852159" imgH="4700423" progId="Excel.Chart.8">
                  <p:embed/>
                </p:oleObj>
              </mc:Choice>
              <mc:Fallback>
                <p:oleObj r:id="rId5" imgW="8852159" imgH="4700423" progId="Excel.Chart.8">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50" y="1692275"/>
                        <a:ext cx="8851900" cy="4702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Latviešu valodas eksāmens 9.klasei 			</a:t>
            </a:r>
          </a:p>
        </p:txBody>
      </p:sp>
      <p:sp>
        <p:nvSpPr>
          <p:cNvPr id="39939" name="Text Placeholder 3"/>
          <p:cNvSpPr>
            <a:spLocks noGrp="1"/>
          </p:cNvSpPr>
          <p:nvPr>
            <p:ph type="body" sz="quarter" idx="10"/>
          </p:nvPr>
        </p:nvSpPr>
        <p:spPr>
          <a:xfrm>
            <a:off x="2343150" y="6324600"/>
            <a:ext cx="2190750" cy="304800"/>
          </a:xfrm>
        </p:spPr>
        <p:txBody>
          <a:bodyPr/>
          <a:lstStyle/>
          <a:p>
            <a:r>
              <a:rPr lang="lv-LV" altLang="lv-LV" smtClean="0">
                <a:ea typeface="MS PGothic" pitchFamily="34" charset="-128"/>
              </a:rPr>
              <a:t>2015.gada 20.oktobris, Rīga</a:t>
            </a:r>
          </a:p>
        </p:txBody>
      </p:sp>
      <p:sp>
        <p:nvSpPr>
          <p:cNvPr id="39940"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39941"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53955608-5CBF-41EC-A23D-1CA73BDFFB38}" type="slidenum">
              <a:rPr lang="en-US" altLang="lv-LV" smtClean="0"/>
              <a:pPr/>
              <a:t>29</a:t>
            </a:fld>
            <a:endParaRPr lang="en-US" altLang="lv-LV" smtClean="0"/>
          </a:p>
        </p:txBody>
      </p:sp>
      <p:sp>
        <p:nvSpPr>
          <p:cNvPr id="39942" name="Rectangle 2"/>
          <p:cNvSpPr>
            <a:spLocks noChangeArrowheads="1"/>
          </p:cNvSpPr>
          <p:nvPr/>
        </p:nvSpPr>
        <p:spPr bwMode="auto">
          <a:xfrm>
            <a:off x="492125" y="1528763"/>
            <a:ext cx="7618413" cy="615950"/>
          </a:xfrm>
          <a:prstGeom prst="rect">
            <a:avLst/>
          </a:prstGeom>
          <a:noFill/>
          <a:ln w="9525">
            <a:noFill/>
            <a:miter lim="800000"/>
            <a:headEnd/>
            <a:tailEnd/>
          </a:ln>
        </p:spPr>
        <p:txBody>
          <a:bodyPr>
            <a:spAutoFit/>
          </a:bodyPr>
          <a:lstStyle/>
          <a:p>
            <a:r>
              <a:rPr lang="lv-LV" altLang="lv-LV" b="1"/>
              <a:t>8. uzdevums </a:t>
            </a:r>
            <a:r>
              <a:rPr lang="lv-LV" altLang="lv-LV" i="1"/>
              <a:t>(10 punkti). </a:t>
            </a:r>
            <a:r>
              <a:rPr lang="lv-LV" altLang="lv-LV" b="1"/>
              <a:t>Izlasi un ar „X” atzīmē piemērus, kuros nav ortogrāfijas kļūdu! Ja teikumā ir kļūda, izlabo to!</a:t>
            </a:r>
          </a:p>
        </p:txBody>
      </p:sp>
      <p:sp>
        <p:nvSpPr>
          <p:cNvPr id="4" name="Rectangle 3"/>
          <p:cNvSpPr/>
          <p:nvPr/>
        </p:nvSpPr>
        <p:spPr>
          <a:xfrm>
            <a:off x="492125" y="2439988"/>
            <a:ext cx="8042275" cy="2216150"/>
          </a:xfrm>
          <a:prstGeom prst="rect">
            <a:avLst/>
          </a:prstGeom>
        </p:spPr>
        <p:txBody>
          <a:bodyPr>
            <a:spAutoFit/>
          </a:bodyPr>
          <a:lstStyle/>
          <a:p>
            <a:pPr marL="285750" indent="-285750">
              <a:lnSpc>
                <a:spcPct val="150000"/>
              </a:lnSpc>
              <a:buFont typeface="Arial" panose="020B0604020202020204" pitchFamily="34" charset="0"/>
              <a:buChar char="•"/>
              <a:defRPr/>
            </a:pPr>
            <a:r>
              <a:rPr lang="lv-LV" sz="2000" dirty="0"/>
              <a:t>Šausmas, </a:t>
            </a:r>
            <a:r>
              <a:rPr lang="lv-LV" sz="2000" dirty="0" err="1"/>
              <a:t>plū</a:t>
            </a:r>
            <a:r>
              <a:rPr lang="lv-LV" sz="2000" dirty="0" err="1">
                <a:solidFill>
                  <a:srgbClr val="FF0000"/>
                </a:solidFill>
              </a:rPr>
              <a:t>s</a:t>
            </a:r>
            <a:r>
              <a:rPr lang="lv-LV" sz="2000" dirty="0" err="1"/>
              <a:t>damas</a:t>
            </a:r>
            <a:r>
              <a:rPr lang="lv-LV" sz="2000" dirty="0"/>
              <a:t> pa asinsvadiem, izskatās kā īsta dzelzs.</a:t>
            </a:r>
          </a:p>
          <a:p>
            <a:pPr marL="285750" indent="-285750">
              <a:lnSpc>
                <a:spcPct val="150000"/>
              </a:lnSpc>
              <a:buFont typeface="Arial" panose="020B0604020202020204" pitchFamily="34" charset="0"/>
              <a:buChar char="•"/>
              <a:defRPr/>
            </a:pPr>
            <a:r>
              <a:rPr lang="lv-LV" sz="2000" dirty="0"/>
              <a:t>Sniegpārsliņas ir </a:t>
            </a:r>
            <a:r>
              <a:rPr lang="lv-LV" sz="2000" dirty="0">
                <a:solidFill>
                  <a:srgbClr val="FF0000"/>
                </a:solidFill>
              </a:rPr>
              <a:t>tik pat </a:t>
            </a:r>
            <a:r>
              <a:rPr lang="lv-LV" sz="2000" dirty="0"/>
              <a:t>greznas kā dārgakmeņi un mirdz tāpat kā dimanti.</a:t>
            </a:r>
          </a:p>
          <a:p>
            <a:pPr marL="285750" indent="-285750">
              <a:lnSpc>
                <a:spcPct val="150000"/>
              </a:lnSpc>
              <a:buFont typeface="Arial" panose="020B0604020202020204" pitchFamily="34" charset="0"/>
              <a:buChar char="•"/>
              <a:defRPr/>
            </a:pPr>
            <a:r>
              <a:rPr lang="lv-LV" sz="2000" dirty="0"/>
              <a:t>Mamma aizvien man atgādina, ka jāsakārto viesistab</a:t>
            </a:r>
            <a:r>
              <a:rPr lang="lv-LV" sz="2000" dirty="0">
                <a:solidFill>
                  <a:srgbClr val="FF0000"/>
                </a:solidFill>
              </a:rPr>
              <a:t>a</a:t>
            </a:r>
            <a:r>
              <a:rPr lang="lv-LV" sz="2000" dirty="0"/>
              <a:t>.</a:t>
            </a:r>
          </a:p>
          <a:p>
            <a:pPr marL="285750" indent="-285750">
              <a:lnSpc>
                <a:spcPct val="150000"/>
              </a:lnSpc>
              <a:buFont typeface="Arial" panose="020B0604020202020204" pitchFamily="34" charset="0"/>
              <a:buChar char="•"/>
              <a:defRPr/>
            </a:pPr>
            <a:r>
              <a:rPr lang="lv-LV" sz="2000" dirty="0"/>
              <a:t>Vecmāmiņa sauc, rājas, lūdz</a:t>
            </a:r>
            <a:r>
              <a:rPr lang="lv-LV" sz="2000" dirty="0">
                <a:solidFill>
                  <a:srgbClr val="FF0000"/>
                </a:solidFill>
              </a:rPr>
              <a:t>ā</a:t>
            </a:r>
            <a:r>
              <a:rPr lang="lv-LV" sz="2000" dirty="0"/>
              <a:t>s, bet Laura lejā nekāpj.</a:t>
            </a:r>
          </a:p>
          <a:p>
            <a:pPr>
              <a:defRPr/>
            </a:pPr>
            <a:endParaRPr lang="lv-LV" sz="1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a:t>
            </a:r>
            <a:br>
              <a:rPr lang="lv-LV" altLang="lv-LV" smtClean="0">
                <a:solidFill>
                  <a:srgbClr val="002060"/>
                </a:solidFill>
                <a:ea typeface="MS PGothic" pitchFamily="34" charset="-128"/>
              </a:rPr>
            </a:br>
            <a:r>
              <a:rPr lang="lv-LV" altLang="lv-LV" smtClean="0">
                <a:solidFill>
                  <a:srgbClr val="002060"/>
                </a:solidFill>
                <a:ea typeface="MS PGothic" pitchFamily="34" charset="-128"/>
              </a:rPr>
              <a:t>latviešu valodā 6.klasei</a:t>
            </a:r>
          </a:p>
        </p:txBody>
      </p:sp>
      <p:sp>
        <p:nvSpPr>
          <p:cNvPr id="13315" name="Text Placeholder 3"/>
          <p:cNvSpPr>
            <a:spLocks noGrp="1"/>
          </p:cNvSpPr>
          <p:nvPr>
            <p:ph type="body" sz="quarter" idx="10"/>
          </p:nvPr>
        </p:nvSpPr>
        <p:spPr>
          <a:xfrm>
            <a:off x="2001838" y="6324600"/>
            <a:ext cx="2105025" cy="304800"/>
          </a:xfrm>
        </p:spPr>
        <p:txBody>
          <a:bodyPr/>
          <a:lstStyle/>
          <a:p>
            <a:r>
              <a:rPr lang="lv-LV" altLang="lv-LV" smtClean="0">
                <a:ea typeface="MS PGothic" pitchFamily="34" charset="-128"/>
              </a:rPr>
              <a:t>2015.gada 20.oktobris, Rīga</a:t>
            </a:r>
          </a:p>
        </p:txBody>
      </p:sp>
      <p:sp>
        <p:nvSpPr>
          <p:cNvPr id="13316"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13317" name="Slide Number Placeholder 5"/>
          <p:cNvSpPr>
            <a:spLocks noGrp="1"/>
          </p:cNvSpPr>
          <p:nvPr>
            <p:ph type="sldNum" sz="quarter" idx="13"/>
          </p:nvPr>
        </p:nvSpPr>
        <p:spPr bwMode="auto">
          <a:xfrm>
            <a:off x="8534400" y="6324600"/>
            <a:ext cx="396875" cy="304800"/>
          </a:xfrm>
          <a:noFill/>
          <a:ln>
            <a:miter lim="800000"/>
            <a:headEnd/>
            <a:tailEnd/>
          </a:ln>
        </p:spPr>
        <p:txBody>
          <a:bodyPr/>
          <a:lstStyle/>
          <a:p>
            <a:fld id="{35AB0C30-0ECE-46D9-BF90-9BDEC0907880}" type="slidenum">
              <a:rPr lang="en-US" altLang="lv-LV" smtClean="0"/>
              <a:pPr/>
              <a:t>3</a:t>
            </a:fld>
            <a:endParaRPr lang="en-US" altLang="lv-LV" smtClean="0"/>
          </a:p>
        </p:txBody>
      </p:sp>
      <p:pic>
        <p:nvPicPr>
          <p:cNvPr id="13318" name="Picture 2" descr="http://visc.gov.lv/vispizglitiba/eksameni/statistika/2015/dokumenti/2015_06kl_dd_mac_val_L_01.png"/>
          <p:cNvPicPr>
            <a:picLocks noChangeAspect="1" noChangeArrowheads="1"/>
          </p:cNvPicPr>
          <p:nvPr/>
        </p:nvPicPr>
        <p:blipFill>
          <a:blip r:embed="rId2" cstate="print"/>
          <a:srcRect/>
          <a:stretch>
            <a:fillRect/>
          </a:stretch>
        </p:blipFill>
        <p:spPr bwMode="auto">
          <a:xfrm>
            <a:off x="539750" y="1497013"/>
            <a:ext cx="8528050" cy="4716462"/>
          </a:xfrm>
          <a:prstGeom prst="rect">
            <a:avLst/>
          </a:prstGeom>
          <a:noFill/>
          <a:ln w="9525">
            <a:noFill/>
            <a:miter lim="800000"/>
            <a:headEnd/>
            <a:tailEnd/>
          </a:ln>
        </p:spPr>
      </p:pic>
      <p:cxnSp>
        <p:nvCxnSpPr>
          <p:cNvPr id="25" name="Straight Connector 24"/>
          <p:cNvCxnSpPr/>
          <p:nvPr/>
        </p:nvCxnSpPr>
        <p:spPr>
          <a:xfrm>
            <a:off x="4410075" y="1849438"/>
            <a:ext cx="0" cy="40132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9" name="Straight Connector 28"/>
          <p:cNvCxnSpPr/>
          <p:nvPr/>
        </p:nvCxnSpPr>
        <p:spPr>
          <a:xfrm flipV="1">
            <a:off x="3759200" y="1665288"/>
            <a:ext cx="0" cy="4133850"/>
          </a:xfrm>
          <a:prstGeom prst="line">
            <a:avLst/>
          </a:prstGeom>
          <a:ln>
            <a:solidFill>
              <a:srgbClr val="00B050"/>
            </a:solidFill>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a:xfrm>
            <a:off x="1155700" y="3136900"/>
            <a:ext cx="2603500"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3322" name="Rectangle 6"/>
          <p:cNvSpPr>
            <a:spLocks noChangeArrowheads="1"/>
          </p:cNvSpPr>
          <p:nvPr/>
        </p:nvSpPr>
        <p:spPr bwMode="auto">
          <a:xfrm>
            <a:off x="1409700" y="2782888"/>
            <a:ext cx="1778000" cy="354012"/>
          </a:xfrm>
          <a:prstGeom prst="rect">
            <a:avLst/>
          </a:prstGeom>
          <a:noFill/>
          <a:ln w="9525">
            <a:noFill/>
            <a:miter lim="800000"/>
            <a:headEnd/>
            <a:tailEnd/>
          </a:ln>
        </p:spPr>
        <p:txBody>
          <a:bodyPr wrap="none">
            <a:spAutoFit/>
          </a:bodyPr>
          <a:lstStyle/>
          <a:p>
            <a:r>
              <a:rPr lang="lv-LV" altLang="lv-LV"/>
              <a:t>Nepietiekams </a:t>
            </a:r>
            <a:r>
              <a:rPr lang="lv-LV" altLang="lv-LV" b="1"/>
              <a:t>&lt;</a:t>
            </a:r>
            <a:r>
              <a:rPr lang="lv-LV" altLang="lv-LV"/>
              <a:t>50</a:t>
            </a:r>
          </a:p>
        </p:txBody>
      </p:sp>
      <p:cxnSp>
        <p:nvCxnSpPr>
          <p:cNvPr id="31" name="Straight Connector 30"/>
          <p:cNvCxnSpPr/>
          <p:nvPr/>
        </p:nvCxnSpPr>
        <p:spPr>
          <a:xfrm flipV="1">
            <a:off x="5319713" y="2001838"/>
            <a:ext cx="0" cy="3797300"/>
          </a:xfrm>
          <a:prstGeom prst="line">
            <a:avLst/>
          </a:prstGeom>
          <a:ln>
            <a:solidFill>
              <a:srgbClr val="00B050"/>
            </a:solidFill>
          </a:ln>
        </p:spPr>
        <p:style>
          <a:lnRef idx="3">
            <a:schemeClr val="accent2"/>
          </a:lnRef>
          <a:fillRef idx="0">
            <a:schemeClr val="accent2"/>
          </a:fillRef>
          <a:effectRef idx="2">
            <a:schemeClr val="accent2"/>
          </a:effectRef>
          <a:fontRef idx="minor">
            <a:schemeClr val="tx1"/>
          </a:fontRef>
        </p:style>
      </p:cxnSp>
      <p:sp>
        <p:nvSpPr>
          <p:cNvPr id="13324" name="Rectangle 131079"/>
          <p:cNvSpPr>
            <a:spLocks noChangeArrowheads="1"/>
          </p:cNvSpPr>
          <p:nvPr/>
        </p:nvSpPr>
        <p:spPr bwMode="auto">
          <a:xfrm>
            <a:off x="5411788" y="2476500"/>
            <a:ext cx="1435100" cy="354013"/>
          </a:xfrm>
          <a:prstGeom prst="rect">
            <a:avLst/>
          </a:prstGeom>
          <a:noFill/>
          <a:ln w="9525">
            <a:noFill/>
            <a:miter lim="800000"/>
            <a:headEnd/>
            <a:tailEnd/>
          </a:ln>
        </p:spPr>
        <p:txBody>
          <a:bodyPr wrap="none">
            <a:spAutoFit/>
          </a:bodyPr>
          <a:lstStyle/>
          <a:p>
            <a:r>
              <a:rPr lang="lv-LV" altLang="lv-LV"/>
              <a:t>Optimāls &gt; 80</a:t>
            </a:r>
          </a:p>
        </p:txBody>
      </p:sp>
      <p:cxnSp>
        <p:nvCxnSpPr>
          <p:cNvPr id="33" name="Straight Arrow Connector 32"/>
          <p:cNvCxnSpPr/>
          <p:nvPr/>
        </p:nvCxnSpPr>
        <p:spPr>
          <a:xfrm>
            <a:off x="5319713" y="2797175"/>
            <a:ext cx="1238250"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2590800" y="360363"/>
            <a:ext cx="6096000" cy="1036637"/>
          </a:xfrm>
        </p:spPr>
        <p:txBody>
          <a:bodyPr/>
          <a:lstStyle/>
          <a:p>
            <a:r>
              <a:rPr lang="lv-LV" altLang="lv-LV" smtClean="0">
                <a:solidFill>
                  <a:srgbClr val="002060"/>
                </a:solidFill>
                <a:ea typeface="MS PGothic" pitchFamily="34" charset="-128"/>
              </a:rPr>
              <a:t>Latviešu valodas eksāmens 9.klasei 			</a:t>
            </a:r>
          </a:p>
        </p:txBody>
      </p:sp>
      <p:sp>
        <p:nvSpPr>
          <p:cNvPr id="40963" name="Text Placeholder 3"/>
          <p:cNvSpPr>
            <a:spLocks noGrp="1"/>
          </p:cNvSpPr>
          <p:nvPr>
            <p:ph type="body" sz="quarter" idx="10"/>
          </p:nvPr>
        </p:nvSpPr>
        <p:spPr>
          <a:xfrm>
            <a:off x="2343150" y="6324600"/>
            <a:ext cx="2190750" cy="304800"/>
          </a:xfrm>
        </p:spPr>
        <p:txBody>
          <a:bodyPr/>
          <a:lstStyle/>
          <a:p>
            <a:r>
              <a:rPr lang="lv-LV" altLang="lv-LV" smtClean="0">
                <a:ea typeface="MS PGothic" pitchFamily="34" charset="-128"/>
              </a:rPr>
              <a:t>2015.gada 20.oktobris, Rīga</a:t>
            </a:r>
          </a:p>
        </p:txBody>
      </p:sp>
      <p:sp>
        <p:nvSpPr>
          <p:cNvPr id="40964"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40965"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59EAE04F-ECC5-4B73-9724-EC3A0B3A78CC}" type="slidenum">
              <a:rPr lang="en-US" altLang="lv-LV" smtClean="0"/>
              <a:pPr/>
              <a:t>30</a:t>
            </a:fld>
            <a:endParaRPr lang="en-US" altLang="lv-LV" smtClean="0"/>
          </a:p>
        </p:txBody>
      </p:sp>
      <p:graphicFrame>
        <p:nvGraphicFramePr>
          <p:cNvPr id="40966" name="Chart 1"/>
          <p:cNvGraphicFramePr>
            <a:graphicFrameLocks/>
          </p:cNvGraphicFramePr>
          <p:nvPr/>
        </p:nvGraphicFramePr>
        <p:xfrm>
          <a:off x="1177925" y="1746250"/>
          <a:ext cx="6197600" cy="4165600"/>
        </p:xfrm>
        <a:graphic>
          <a:graphicData uri="http://schemas.openxmlformats.org/presentationml/2006/ole">
            <mc:AlternateContent xmlns:mc="http://schemas.openxmlformats.org/markup-compatibility/2006">
              <mc:Choice xmlns:v="urn:schemas-microsoft-com:vml" Requires="v">
                <p:oleObj spid="_x0000_s40969" r:id="rId5" imgW="6200169" imgH="4170025" progId="Excel.Chart.8">
                  <p:embed/>
                </p:oleObj>
              </mc:Choice>
              <mc:Fallback>
                <p:oleObj r:id="rId5" imgW="6200169" imgH="4170025" progId="Excel.Chart.8">
                  <p:embed/>
                  <p:pic>
                    <p:nvPicPr>
                      <p:cNvPr id="0" name="Chart 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7925" y="1746250"/>
                        <a:ext cx="6197600" cy="416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Latviešu valodas eksāmens 9.klasei 			</a:t>
            </a:r>
          </a:p>
        </p:txBody>
      </p:sp>
      <p:sp>
        <p:nvSpPr>
          <p:cNvPr id="41987" name="Text Placeholder 3"/>
          <p:cNvSpPr>
            <a:spLocks noGrp="1"/>
          </p:cNvSpPr>
          <p:nvPr>
            <p:ph type="body" sz="quarter" idx="10"/>
          </p:nvPr>
        </p:nvSpPr>
        <p:spPr>
          <a:xfrm>
            <a:off x="2238375" y="6324600"/>
            <a:ext cx="2295525" cy="304800"/>
          </a:xfrm>
        </p:spPr>
        <p:txBody>
          <a:bodyPr/>
          <a:lstStyle/>
          <a:p>
            <a:r>
              <a:rPr lang="lv-LV" altLang="lv-LV" smtClean="0">
                <a:ea typeface="MS PGothic" pitchFamily="34" charset="-128"/>
              </a:rPr>
              <a:t>2015.gada 20.oktobris, Rīga</a:t>
            </a:r>
          </a:p>
        </p:txBody>
      </p:sp>
      <p:sp>
        <p:nvSpPr>
          <p:cNvPr id="41988"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41989"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F666F7FE-4C42-4802-9A75-ADD2A90DE2F7}" type="slidenum">
              <a:rPr lang="en-US" altLang="lv-LV" smtClean="0"/>
              <a:pPr/>
              <a:t>31</a:t>
            </a:fld>
            <a:endParaRPr lang="en-US" altLang="lv-LV" smtClean="0"/>
          </a:p>
        </p:txBody>
      </p:sp>
      <p:sp>
        <p:nvSpPr>
          <p:cNvPr id="41990" name="Rectangle 2"/>
          <p:cNvSpPr>
            <a:spLocks noChangeArrowheads="1"/>
          </p:cNvSpPr>
          <p:nvPr/>
        </p:nvSpPr>
        <p:spPr bwMode="auto">
          <a:xfrm>
            <a:off x="492125" y="1528763"/>
            <a:ext cx="7618413" cy="354012"/>
          </a:xfrm>
          <a:prstGeom prst="rect">
            <a:avLst/>
          </a:prstGeom>
          <a:noFill/>
          <a:ln w="9525">
            <a:noFill/>
            <a:miter lim="800000"/>
            <a:headEnd/>
            <a:tailEnd/>
          </a:ln>
        </p:spPr>
        <p:txBody>
          <a:bodyPr>
            <a:spAutoFit/>
          </a:bodyPr>
          <a:lstStyle/>
          <a:p>
            <a:r>
              <a:rPr lang="lv-LV" altLang="lv-LV" b="1"/>
              <a:t>8. uzdevums </a:t>
            </a:r>
            <a:r>
              <a:rPr lang="lv-LV" altLang="lv-LV" i="1"/>
              <a:t>(10 punkti). </a:t>
            </a:r>
            <a:r>
              <a:rPr lang="lv-LV" altLang="lv-LV" b="1"/>
              <a:t>Saliec teikumos nepieciešamās pieturzīmes!</a:t>
            </a:r>
          </a:p>
        </p:txBody>
      </p:sp>
      <p:sp>
        <p:nvSpPr>
          <p:cNvPr id="41991" name="Rectangle 3"/>
          <p:cNvSpPr>
            <a:spLocks noChangeArrowheads="1"/>
          </p:cNvSpPr>
          <p:nvPr/>
        </p:nvSpPr>
        <p:spPr bwMode="auto">
          <a:xfrm>
            <a:off x="379413" y="2024063"/>
            <a:ext cx="8154987" cy="4248150"/>
          </a:xfrm>
          <a:prstGeom prst="rect">
            <a:avLst/>
          </a:prstGeom>
          <a:noFill/>
          <a:ln w="9525">
            <a:noFill/>
            <a:miter lim="800000"/>
            <a:headEnd/>
            <a:tailEnd/>
          </a:ln>
        </p:spPr>
        <p:txBody>
          <a:bodyPr>
            <a:spAutoFit/>
          </a:bodyPr>
          <a:lstStyle/>
          <a:p>
            <a:pPr marL="342900" indent="-342900">
              <a:lnSpc>
                <a:spcPct val="150000"/>
              </a:lnSpc>
              <a:buFont typeface="Arial" pitchFamily="34" charset="0"/>
              <a:buChar char="•"/>
            </a:pPr>
            <a:r>
              <a:rPr lang="lv-LV" altLang="lv-LV" sz="2000"/>
              <a:t>Laurai daudzi vārdi ir tukši un tādi kam ir tikai ārpuse bet iekšpuses nav.</a:t>
            </a:r>
          </a:p>
          <a:p>
            <a:pPr marL="342900" indent="-342900">
              <a:lnSpc>
                <a:spcPct val="150000"/>
              </a:lnSpc>
              <a:buFont typeface="Arial" pitchFamily="34" charset="0"/>
              <a:buChar char="•"/>
            </a:pPr>
            <a:r>
              <a:rPr lang="lv-LV" altLang="lv-LV" sz="2000"/>
              <a:t>Mīma ir mammas vecāmāte Papus ir mammas vecaistēvs tā mamma maza būdama viņus iesaukusi. </a:t>
            </a:r>
          </a:p>
          <a:p>
            <a:pPr marL="342900" indent="-342900">
              <a:lnSpc>
                <a:spcPct val="150000"/>
              </a:lnSpc>
              <a:buFont typeface="Arial" pitchFamily="34" charset="0"/>
              <a:buChar char="•"/>
            </a:pPr>
            <a:r>
              <a:rPr lang="lv-LV" altLang="lv-LV" sz="2000"/>
              <a:t>Vai cik tu garš esi dēliņ Mīma saka tētim.</a:t>
            </a:r>
          </a:p>
          <a:p>
            <a:pPr marL="342900" indent="-342900">
              <a:lnSpc>
                <a:spcPct val="150000"/>
              </a:lnSpc>
              <a:buFont typeface="Arial" pitchFamily="34" charset="0"/>
              <a:buChar char="•"/>
            </a:pPr>
            <a:r>
              <a:rPr lang="lv-LV" altLang="lv-LV" sz="2000"/>
              <a:t>Uzkalns kurš kā milzīgs suns aizgūlies priekšā ieejai ir Lauras plecu augstumā tomēr meitene skaidri redz vareno ēku kurai gan vajadzīgs remonts proti jāmaina jumts un jākrāso sienas.</a:t>
            </a:r>
          </a:p>
          <a:p>
            <a:pPr marL="342900" indent="-342900">
              <a:lnSpc>
                <a:spcPct val="150000"/>
              </a:lnSpc>
              <a:buFont typeface="Arial" pitchFamily="34" charset="0"/>
              <a:buChar char="•"/>
            </a:pPr>
            <a:r>
              <a:rPr lang="lv-LV" altLang="lv-LV" sz="2000"/>
              <a:t>Grāmatas centrālā ass ir piecgadīgās Lauras un viņas vecāku pieredze tik daudzus gadu desmitus ģimenes iekšienē glabāta. </a:t>
            </a:r>
            <a:endParaRPr lang="lv-LV" altLang="lv-LV" sz="180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Latviešu valodas eksāmens 9.klasei 			</a:t>
            </a:r>
          </a:p>
        </p:txBody>
      </p:sp>
      <p:sp>
        <p:nvSpPr>
          <p:cNvPr id="43011" name="Text Placeholder 3"/>
          <p:cNvSpPr>
            <a:spLocks noGrp="1"/>
          </p:cNvSpPr>
          <p:nvPr>
            <p:ph type="body" sz="quarter" idx="10"/>
          </p:nvPr>
        </p:nvSpPr>
        <p:spPr>
          <a:xfrm>
            <a:off x="2066925" y="6324600"/>
            <a:ext cx="2466975" cy="304800"/>
          </a:xfrm>
        </p:spPr>
        <p:txBody>
          <a:bodyPr/>
          <a:lstStyle/>
          <a:p>
            <a:r>
              <a:rPr lang="lv-LV" altLang="lv-LV" smtClean="0">
                <a:ea typeface="MS PGothic" pitchFamily="34" charset="-128"/>
              </a:rPr>
              <a:t>2015.gada 20.oktobris, Rīga</a:t>
            </a:r>
          </a:p>
        </p:txBody>
      </p:sp>
      <p:sp>
        <p:nvSpPr>
          <p:cNvPr id="43012"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43013"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79CE636F-110E-4A8D-A16C-A7612B091CAD}" type="slidenum">
              <a:rPr lang="en-US" altLang="lv-LV" smtClean="0"/>
              <a:pPr/>
              <a:t>32</a:t>
            </a:fld>
            <a:endParaRPr lang="en-US" altLang="lv-LV" smtClean="0"/>
          </a:p>
        </p:txBody>
      </p:sp>
      <p:graphicFrame>
        <p:nvGraphicFramePr>
          <p:cNvPr id="43014" name="Object 6"/>
          <p:cNvGraphicFramePr>
            <a:graphicFrameLocks noChangeAspect="1"/>
          </p:cNvGraphicFramePr>
          <p:nvPr/>
        </p:nvGraphicFramePr>
        <p:xfrm>
          <a:off x="133350" y="1558925"/>
          <a:ext cx="9155113" cy="4716463"/>
        </p:xfrm>
        <a:graphic>
          <a:graphicData uri="http://schemas.openxmlformats.org/presentationml/2006/ole">
            <mc:AlternateContent xmlns:mc="http://schemas.openxmlformats.org/markup-compatibility/2006">
              <mc:Choice xmlns:v="urn:schemas-microsoft-com:vml" Requires="v">
                <p:oleObj spid="_x0000_s43017" r:id="rId5" imgW="9156986" imgH="4712616" progId="Excel.Chart.8">
                  <p:embed/>
                </p:oleObj>
              </mc:Choice>
              <mc:Fallback>
                <p:oleObj r:id="rId5" imgW="9156986" imgH="4712616" progId="Excel.Chart.8">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350" y="1558925"/>
                        <a:ext cx="9155113" cy="4716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Latviešu valodas eksāmens 9.klasei 			</a:t>
            </a:r>
          </a:p>
        </p:txBody>
      </p:sp>
      <p:sp>
        <p:nvSpPr>
          <p:cNvPr id="44035" name="Text Placeholder 3"/>
          <p:cNvSpPr>
            <a:spLocks noGrp="1"/>
          </p:cNvSpPr>
          <p:nvPr>
            <p:ph type="body" sz="quarter" idx="10"/>
          </p:nvPr>
        </p:nvSpPr>
        <p:spPr>
          <a:xfrm>
            <a:off x="2066925" y="6324600"/>
            <a:ext cx="2466975" cy="304800"/>
          </a:xfrm>
        </p:spPr>
        <p:txBody>
          <a:bodyPr/>
          <a:lstStyle/>
          <a:p>
            <a:r>
              <a:rPr lang="lv-LV" altLang="lv-LV" smtClean="0">
                <a:ea typeface="MS PGothic" pitchFamily="34" charset="-128"/>
              </a:rPr>
              <a:t>2015.gada 20.oktobris, Rīga</a:t>
            </a:r>
          </a:p>
        </p:txBody>
      </p:sp>
      <p:sp>
        <p:nvSpPr>
          <p:cNvPr id="44036"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44037"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877E3032-F32A-423D-B887-F094509EBCCB}" type="slidenum">
              <a:rPr lang="en-US" altLang="lv-LV" smtClean="0"/>
              <a:pPr/>
              <a:t>33</a:t>
            </a:fld>
            <a:endParaRPr lang="en-US" altLang="lv-LV" smtClean="0"/>
          </a:p>
        </p:txBody>
      </p:sp>
      <p:graphicFrame>
        <p:nvGraphicFramePr>
          <p:cNvPr id="2" name="Table 1"/>
          <p:cNvGraphicFramePr>
            <a:graphicFrameLocks noGrp="1"/>
          </p:cNvGraphicFramePr>
          <p:nvPr/>
        </p:nvGraphicFramePr>
        <p:xfrm>
          <a:off x="85725" y="1536700"/>
          <a:ext cx="8820150" cy="4721426"/>
        </p:xfrm>
        <a:graphic>
          <a:graphicData uri="http://schemas.openxmlformats.org/drawingml/2006/table">
            <a:tbl>
              <a:tblPr firstRow="1" firstCol="1" bandRow="1">
                <a:tableStyleId>{5C22544A-7EE6-4342-B048-85BDC9FD1C3A}</a:tableStyleId>
              </a:tblPr>
              <a:tblGrid>
                <a:gridCol w="803568"/>
                <a:gridCol w="3111207"/>
                <a:gridCol w="2371725"/>
                <a:gridCol w="647700"/>
                <a:gridCol w="809625"/>
                <a:gridCol w="1076325"/>
              </a:tblGrid>
              <a:tr h="404629">
                <a:tc>
                  <a:txBody>
                    <a:bodyPr/>
                    <a:lstStyle/>
                    <a:p>
                      <a:pPr algn="ctr">
                        <a:lnSpc>
                          <a:spcPct val="115000"/>
                        </a:lnSpc>
                        <a:spcAft>
                          <a:spcPts val="0"/>
                        </a:spcAft>
                      </a:pPr>
                      <a:r>
                        <a:rPr lang="lv-LV" sz="1000" dirty="0">
                          <a:effectLst/>
                        </a:rPr>
                        <a:t>Punkti </a:t>
                      </a:r>
                      <a:endParaRPr lang="lv-LV" sz="1000" dirty="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dirty="0">
                          <a:effectLst/>
                        </a:rPr>
                        <a:t>Saturs </a:t>
                      </a:r>
                      <a:endParaRPr lang="lv-LV" sz="1000" dirty="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dirty="0">
                          <a:effectLst/>
                        </a:rPr>
                        <a:t>Teksta uzbūve</a:t>
                      </a:r>
                      <a:endParaRPr lang="lv-LV" sz="1000" dirty="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Stils </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Ortogrāfija </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Interpunkcija </a:t>
                      </a:r>
                      <a:endParaRPr lang="lv-LV" sz="1000">
                        <a:effectLst/>
                        <a:latin typeface="Calibri"/>
                        <a:ea typeface="Times New Roman"/>
                        <a:cs typeface="Times New Roman"/>
                      </a:endParaRPr>
                    </a:p>
                  </a:txBody>
                  <a:tcPr marL="62706" marR="62706" marT="0" marB="0" anchor="ctr"/>
                </a:tc>
              </a:tr>
              <a:tr h="840588">
                <a:tc>
                  <a:txBody>
                    <a:bodyPr/>
                    <a:lstStyle/>
                    <a:p>
                      <a:pPr algn="ctr">
                        <a:lnSpc>
                          <a:spcPct val="115000"/>
                        </a:lnSpc>
                        <a:spcAft>
                          <a:spcPts val="0"/>
                        </a:spcAft>
                      </a:pPr>
                      <a:r>
                        <a:rPr lang="lv-LV" sz="1000" dirty="0">
                          <a:effectLst/>
                        </a:rPr>
                        <a:t>5</a:t>
                      </a:r>
                      <a:endParaRPr lang="lv-LV" sz="1000" dirty="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dirty="0">
                          <a:effectLst/>
                        </a:rPr>
                        <a:t>Saturs pilnībā atbilst tematam. Patstāvīgi un argumentēti spriedumi. Atklāta rakstītāja personiskā attieksme, atziņas, vērtējums.</a:t>
                      </a:r>
                      <a:endParaRPr lang="lv-LV" sz="1200" dirty="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dirty="0">
                          <a:effectLst/>
                        </a:rPr>
                        <a:t>Loģiski izkārtotas daļas. Ievērots dalījums rindkopās, tās saturiski saistītas.</a:t>
                      </a:r>
                      <a:endParaRPr lang="lv-LV" sz="1200" dirty="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1</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0</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1</a:t>
                      </a:r>
                      <a:endParaRPr lang="lv-LV" sz="1000">
                        <a:effectLst/>
                        <a:latin typeface="Calibri"/>
                        <a:ea typeface="Times New Roman"/>
                        <a:cs typeface="Times New Roman"/>
                      </a:endParaRPr>
                    </a:p>
                  </a:txBody>
                  <a:tcPr marL="62706" marR="62706" marT="0" marB="0" anchor="ctr"/>
                </a:tc>
              </a:tr>
              <a:tr h="742978">
                <a:tc>
                  <a:txBody>
                    <a:bodyPr/>
                    <a:lstStyle/>
                    <a:p>
                      <a:pPr algn="ctr">
                        <a:lnSpc>
                          <a:spcPct val="115000"/>
                        </a:lnSpc>
                        <a:spcAft>
                          <a:spcPts val="0"/>
                        </a:spcAft>
                      </a:pPr>
                      <a:r>
                        <a:rPr lang="lv-LV" sz="1000" dirty="0">
                          <a:effectLst/>
                        </a:rPr>
                        <a:t>4</a:t>
                      </a:r>
                      <a:endParaRPr lang="lv-LV" sz="1000" dirty="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dirty="0">
                          <a:effectLst/>
                        </a:rPr>
                        <a:t>Saturs atbilst tematam. Patstāvīgi spriedumi, atziņas, vērtējums, bet nav pietiekami </a:t>
                      </a:r>
                      <a:r>
                        <a:rPr lang="lv-LV" sz="1200" dirty="0" smtClean="0">
                          <a:effectLst/>
                        </a:rPr>
                        <a:t>argumentēti.</a:t>
                      </a:r>
                      <a:endParaRPr lang="lv-LV" sz="1200" dirty="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dirty="0">
                          <a:effectLst/>
                        </a:rPr>
                        <a:t>Loģiski izkārtotas daļas. Ievērots dalījums rindkopās, vietām nav saistījuma starp tām.</a:t>
                      </a:r>
                      <a:endParaRPr lang="lv-LV" sz="1200" dirty="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2-3</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1</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2</a:t>
                      </a:r>
                      <a:endParaRPr lang="lv-LV" sz="1000">
                        <a:effectLst/>
                        <a:latin typeface="Calibri"/>
                        <a:ea typeface="Times New Roman"/>
                        <a:cs typeface="Times New Roman"/>
                      </a:endParaRPr>
                    </a:p>
                  </a:txBody>
                  <a:tcPr marL="62706" marR="62706" marT="0" marB="0" anchor="ctr"/>
                </a:tc>
              </a:tr>
              <a:tr h="630441">
                <a:tc>
                  <a:txBody>
                    <a:bodyPr/>
                    <a:lstStyle/>
                    <a:p>
                      <a:pPr algn="ctr">
                        <a:lnSpc>
                          <a:spcPct val="115000"/>
                        </a:lnSpc>
                        <a:spcAft>
                          <a:spcPts val="0"/>
                        </a:spcAft>
                      </a:pPr>
                      <a:r>
                        <a:rPr lang="lv-LV" sz="1000" dirty="0">
                          <a:effectLst/>
                        </a:rPr>
                        <a:t>3</a:t>
                      </a:r>
                      <a:endParaRPr lang="lv-LV" sz="1000" dirty="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dirty="0">
                          <a:effectLst/>
                        </a:rPr>
                        <a:t>Daļēji atklāts temats. Temata paplašinājums vai sašaurinājums. Neveikli, trafareti spriedumi.</a:t>
                      </a:r>
                      <a:endParaRPr lang="lv-LV" sz="1200" dirty="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dirty="0">
                          <a:effectLst/>
                        </a:rPr>
                        <a:t>Nesamērīgs daļu apjoms. Daļēji ievērots dalījums rindkopās. Vietām trūkst saistījuma starp tām.</a:t>
                      </a:r>
                      <a:endParaRPr lang="lv-LV" sz="1200" dirty="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4-5</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2</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dirty="0">
                          <a:effectLst/>
                        </a:rPr>
                        <a:t>3</a:t>
                      </a:r>
                      <a:endParaRPr lang="lv-LV" sz="1000" dirty="0">
                        <a:effectLst/>
                        <a:latin typeface="Calibri"/>
                        <a:ea typeface="Times New Roman"/>
                        <a:cs typeface="Times New Roman"/>
                      </a:endParaRPr>
                    </a:p>
                  </a:txBody>
                  <a:tcPr marL="62706" marR="62706" marT="0" marB="0" anchor="ctr"/>
                </a:tc>
              </a:tr>
              <a:tr h="630441">
                <a:tc>
                  <a:txBody>
                    <a:bodyPr/>
                    <a:lstStyle/>
                    <a:p>
                      <a:pPr algn="ctr">
                        <a:lnSpc>
                          <a:spcPct val="115000"/>
                        </a:lnSpc>
                        <a:spcAft>
                          <a:spcPts val="0"/>
                        </a:spcAft>
                      </a:pPr>
                      <a:r>
                        <a:rPr lang="lv-LV" sz="1000" dirty="0">
                          <a:effectLst/>
                        </a:rPr>
                        <a:t>2</a:t>
                      </a:r>
                      <a:endParaRPr lang="lv-LV" sz="1000" dirty="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dirty="0">
                          <a:effectLst/>
                        </a:rPr>
                        <a:t>Temata virspusēja izpratne. Novirze no temata. Izteiktās domas frāžainas, nav argumentētas.</a:t>
                      </a:r>
                      <a:endParaRPr lang="lv-LV" sz="1200" dirty="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dirty="0">
                          <a:effectLst/>
                        </a:rPr>
                        <a:t>Nesamērīgs daļu apjoms. Nav saistījuma starp daļām. Nav dalījuma rindkopās.</a:t>
                      </a:r>
                      <a:endParaRPr lang="lv-LV" sz="1200" dirty="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6-8</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3</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4-5</a:t>
                      </a:r>
                      <a:endParaRPr lang="lv-LV" sz="1000">
                        <a:effectLst/>
                        <a:latin typeface="Calibri"/>
                        <a:ea typeface="Times New Roman"/>
                        <a:cs typeface="Times New Roman"/>
                      </a:endParaRPr>
                    </a:p>
                  </a:txBody>
                  <a:tcPr marL="62706" marR="62706" marT="0" marB="0" anchor="ctr"/>
                </a:tc>
              </a:tr>
              <a:tr h="1050735">
                <a:tc>
                  <a:txBody>
                    <a:bodyPr/>
                    <a:lstStyle/>
                    <a:p>
                      <a:pPr algn="ctr">
                        <a:lnSpc>
                          <a:spcPct val="115000"/>
                        </a:lnSpc>
                        <a:spcAft>
                          <a:spcPts val="0"/>
                        </a:spcAft>
                      </a:pPr>
                      <a:r>
                        <a:rPr lang="lv-LV" sz="1000" dirty="0">
                          <a:effectLst/>
                        </a:rPr>
                        <a:t>1</a:t>
                      </a:r>
                      <a:endParaRPr lang="lv-LV" sz="1000" dirty="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dirty="0">
                          <a:effectLst/>
                        </a:rPr>
                        <a:t>Ir vēstījums vai apraksts bez pārsprieduma elementiem. Temata vulgarizācija. Nepamatoti emocionāls stāstījums. Pārsprieduma vietā uzrakstīts jaunrades darbs.</a:t>
                      </a:r>
                      <a:endParaRPr lang="lv-LV" sz="1200" dirty="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dirty="0">
                          <a:effectLst/>
                        </a:rPr>
                        <a:t>Darbs nav plānveidīgs. Trūkst nobeiguma vai ievada.</a:t>
                      </a:r>
                      <a:endParaRPr lang="lv-LV" sz="1200" dirty="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dirty="0">
                          <a:effectLst/>
                        </a:rPr>
                        <a:t>9-11</a:t>
                      </a:r>
                      <a:endParaRPr lang="lv-LV" sz="1000" dirty="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dirty="0">
                          <a:effectLst/>
                        </a:rPr>
                        <a:t>4</a:t>
                      </a:r>
                      <a:endParaRPr lang="lv-LV" sz="1000" dirty="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dirty="0">
                          <a:effectLst/>
                        </a:rPr>
                        <a:t>6-7</a:t>
                      </a:r>
                      <a:endParaRPr lang="lv-LV" sz="1000" dirty="0">
                        <a:effectLst/>
                        <a:latin typeface="Calibri"/>
                        <a:ea typeface="Times New Roman"/>
                        <a:cs typeface="Times New Roman"/>
                      </a:endParaRPr>
                    </a:p>
                  </a:txBody>
                  <a:tcPr marL="62706" marR="62706" marT="0" marB="0" anchor="ctr"/>
                </a:tc>
              </a:tr>
              <a:tr h="420294">
                <a:tc>
                  <a:txBody>
                    <a:bodyPr/>
                    <a:lstStyle/>
                    <a:p>
                      <a:pPr algn="ctr">
                        <a:lnSpc>
                          <a:spcPct val="115000"/>
                        </a:lnSpc>
                        <a:spcAft>
                          <a:spcPts val="0"/>
                        </a:spcAft>
                      </a:pPr>
                      <a:r>
                        <a:rPr lang="lv-LV" sz="1000" dirty="0">
                          <a:effectLst/>
                        </a:rPr>
                        <a:t>0</a:t>
                      </a:r>
                      <a:endParaRPr lang="lv-LV" sz="1000" dirty="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a:effectLst/>
                        </a:rPr>
                        <a:t>Saturs neatbilst tematam. </a:t>
                      </a:r>
                      <a:endParaRPr lang="lv-LV" sz="1200">
                        <a:effectLst/>
                        <a:latin typeface="Calibri"/>
                        <a:ea typeface="Times New Roman"/>
                        <a:cs typeface="Times New Roman"/>
                      </a:endParaRPr>
                    </a:p>
                  </a:txBody>
                  <a:tcPr marL="62706" marR="62706" marT="0" marB="0" anchor="ctr"/>
                </a:tc>
                <a:tc>
                  <a:txBody>
                    <a:bodyPr/>
                    <a:lstStyle/>
                    <a:p>
                      <a:pPr>
                        <a:lnSpc>
                          <a:spcPct val="115000"/>
                        </a:lnSpc>
                        <a:spcAft>
                          <a:spcPts val="0"/>
                        </a:spcAft>
                      </a:pPr>
                      <a:r>
                        <a:rPr lang="lv-LV" sz="1200" dirty="0">
                          <a:effectLst/>
                        </a:rPr>
                        <a:t>Domas izteiktas haotiski. Tekstā paustā doma nav uztverama.</a:t>
                      </a:r>
                      <a:endParaRPr lang="lv-LV" sz="1200" dirty="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12</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a:effectLst/>
                        </a:rPr>
                        <a:t>5</a:t>
                      </a:r>
                      <a:endParaRPr lang="lv-LV" sz="1000">
                        <a:effectLst/>
                        <a:latin typeface="Calibri"/>
                        <a:ea typeface="Times New Roman"/>
                        <a:cs typeface="Times New Roman"/>
                      </a:endParaRPr>
                    </a:p>
                  </a:txBody>
                  <a:tcPr marL="62706" marR="62706" marT="0" marB="0" anchor="ctr"/>
                </a:tc>
                <a:tc>
                  <a:txBody>
                    <a:bodyPr/>
                    <a:lstStyle/>
                    <a:p>
                      <a:pPr algn="ctr">
                        <a:lnSpc>
                          <a:spcPct val="115000"/>
                        </a:lnSpc>
                        <a:spcAft>
                          <a:spcPts val="0"/>
                        </a:spcAft>
                      </a:pPr>
                      <a:r>
                        <a:rPr lang="lv-LV" sz="1000" dirty="0">
                          <a:effectLst/>
                        </a:rPr>
                        <a:t>8</a:t>
                      </a:r>
                      <a:endParaRPr lang="lv-LV" sz="1000" dirty="0">
                        <a:effectLst/>
                        <a:latin typeface="Calibri"/>
                        <a:ea typeface="Times New Roman"/>
                        <a:cs typeface="Times New Roman"/>
                      </a:endParaRPr>
                    </a:p>
                  </a:txBody>
                  <a:tcPr marL="62706" marR="62706" marT="0" marB="0" anchor="ct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Placeholder 3"/>
          <p:cNvSpPr>
            <a:spLocks noGrp="1"/>
          </p:cNvSpPr>
          <p:nvPr>
            <p:ph type="body" sz="quarter" idx="10"/>
          </p:nvPr>
        </p:nvSpPr>
        <p:spPr>
          <a:xfrm>
            <a:off x="2162175" y="6324600"/>
            <a:ext cx="2371725" cy="304800"/>
          </a:xfrm>
        </p:spPr>
        <p:txBody>
          <a:bodyPr/>
          <a:lstStyle/>
          <a:p>
            <a:r>
              <a:rPr lang="lv-LV" altLang="lv-LV" smtClean="0">
                <a:ea typeface="MS PGothic" pitchFamily="34" charset="-128"/>
              </a:rPr>
              <a:t>2015.gada 20.oktobris, Rīga</a:t>
            </a:r>
          </a:p>
        </p:txBody>
      </p:sp>
      <p:sp>
        <p:nvSpPr>
          <p:cNvPr id="45059"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45060"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46970623-28C3-497D-982E-50C5B9E488C0}" type="slidenum">
              <a:rPr lang="en-US" altLang="lv-LV" smtClean="0"/>
              <a:pPr/>
              <a:t>34</a:t>
            </a:fld>
            <a:endParaRPr lang="en-US" altLang="lv-LV" smtClean="0"/>
          </a:p>
        </p:txBody>
      </p:sp>
      <p:sp>
        <p:nvSpPr>
          <p:cNvPr id="45061" name="Rectangle 2"/>
          <p:cNvSpPr>
            <a:spLocks noChangeArrowheads="1"/>
          </p:cNvSpPr>
          <p:nvPr/>
        </p:nvSpPr>
        <p:spPr bwMode="auto">
          <a:xfrm>
            <a:off x="823913" y="1603375"/>
            <a:ext cx="7419975" cy="3970338"/>
          </a:xfrm>
          <a:prstGeom prst="rect">
            <a:avLst/>
          </a:prstGeom>
          <a:noFill/>
          <a:ln w="9525">
            <a:noFill/>
            <a:miter lim="800000"/>
            <a:headEnd/>
            <a:tailEnd/>
          </a:ln>
        </p:spPr>
        <p:txBody>
          <a:bodyPr>
            <a:spAutoFit/>
          </a:bodyPr>
          <a:lstStyle/>
          <a:p>
            <a:pPr algn="ctr"/>
            <a:r>
              <a:rPr lang="lv-LV" altLang="lv-LV" sz="3600" b="1">
                <a:solidFill>
                  <a:schemeClr val="tx2"/>
                </a:solidFill>
              </a:rPr>
              <a:t>Centralizētā eksāmena</a:t>
            </a:r>
          </a:p>
          <a:p>
            <a:pPr algn="ctr"/>
            <a:r>
              <a:rPr lang="lv-LV" altLang="lv-LV" sz="3600" b="1">
                <a:solidFill>
                  <a:schemeClr val="tx2"/>
                </a:solidFill>
              </a:rPr>
              <a:t> </a:t>
            </a:r>
          </a:p>
          <a:p>
            <a:pPr algn="ctr"/>
            <a:r>
              <a:rPr lang="lv-LV" altLang="lv-LV" sz="3600" b="1">
                <a:solidFill>
                  <a:schemeClr val="tx2"/>
                </a:solidFill>
              </a:rPr>
              <a:t>latviešu valodā</a:t>
            </a:r>
          </a:p>
          <a:p>
            <a:pPr algn="ctr"/>
            <a:r>
              <a:rPr lang="lv-LV" altLang="lv-LV" sz="3600" b="1">
                <a:solidFill>
                  <a:schemeClr val="tx2"/>
                </a:solidFill>
              </a:rPr>
              <a:t/>
            </a:r>
            <a:br>
              <a:rPr lang="lv-LV" altLang="lv-LV" sz="3600" b="1">
                <a:solidFill>
                  <a:schemeClr val="tx2"/>
                </a:solidFill>
              </a:rPr>
            </a:br>
            <a:r>
              <a:rPr lang="lv-LV" altLang="lv-LV" sz="3600" b="1">
                <a:solidFill>
                  <a:schemeClr val="tx2"/>
                </a:solidFill>
              </a:rPr>
              <a:t>rezultāti </a:t>
            </a:r>
            <a:br>
              <a:rPr lang="lv-LV" altLang="lv-LV" sz="3600" b="1">
                <a:solidFill>
                  <a:schemeClr val="tx2"/>
                </a:solidFill>
              </a:rPr>
            </a:br>
            <a:endParaRPr lang="lv-LV" altLang="lv-LV" sz="3600" b="1">
              <a:solidFill>
                <a:schemeClr val="tx2"/>
              </a:solidFill>
            </a:endParaRPr>
          </a:p>
          <a:p>
            <a:pPr algn="ctr"/>
            <a:r>
              <a:rPr lang="lv-LV" altLang="lv-LV" sz="3600" b="1">
                <a:solidFill>
                  <a:schemeClr val="tx2"/>
                </a:solidFill>
              </a:rPr>
              <a:t>2014./2015.m.g.</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590800" y="381000"/>
            <a:ext cx="6096000" cy="1036638"/>
          </a:xfrm>
        </p:spPr>
        <p:txBody>
          <a:bodyPr>
            <a:normAutofit fontScale="90000"/>
          </a:bodyPr>
          <a:lstStyle/>
          <a:p>
            <a:pPr>
              <a:defRPr/>
            </a:pPr>
            <a:r>
              <a:rPr lang="lv-LV" altLang="lv-LV" sz="2200" i="1" dirty="0" smtClean="0">
                <a:ea typeface="MS PGothic" pitchFamily="34" charset="-128"/>
              </a:rPr>
              <a:t>Latviešu valodas centralizētā eksāmena 2014./2015. m. g. rezultāti</a:t>
            </a:r>
          </a:p>
        </p:txBody>
      </p:sp>
      <p:sp>
        <p:nvSpPr>
          <p:cNvPr id="46083" name="Slide Number Placeholder 5"/>
          <p:cNvSpPr>
            <a:spLocks noGrp="1"/>
          </p:cNvSpPr>
          <p:nvPr>
            <p:ph type="sldNum" sz="quarter" idx="13"/>
          </p:nvPr>
        </p:nvSpPr>
        <p:spPr bwMode="auto">
          <a:xfrm>
            <a:off x="8534400" y="6324600"/>
            <a:ext cx="447675" cy="304800"/>
          </a:xfrm>
          <a:noFill/>
          <a:ln>
            <a:miter lim="800000"/>
            <a:headEnd/>
            <a:tailEnd/>
          </a:ln>
        </p:spPr>
        <p:txBody>
          <a:bodyPr/>
          <a:lstStyle/>
          <a:p>
            <a:fld id="{D4534B31-DCE1-4CE5-A087-A973B6A190BB}" type="slidenum">
              <a:rPr lang="en-US" altLang="lv-LV" smtClean="0"/>
              <a:pPr/>
              <a:t>35</a:t>
            </a:fld>
            <a:endParaRPr lang="en-US" altLang="lv-LV" smtClean="0"/>
          </a:p>
        </p:txBody>
      </p:sp>
      <p:graphicFrame>
        <p:nvGraphicFramePr>
          <p:cNvPr id="7" name="Object 5"/>
          <p:cNvGraphicFramePr>
            <a:graphicFrameLocks noGrp="1" noChangeAspect="1"/>
          </p:cNvGraphicFramePr>
          <p:nvPr>
            <p:ph idx="1"/>
          </p:nvPr>
        </p:nvGraphicFramePr>
        <p:xfrm>
          <a:off x="606425" y="1752600"/>
          <a:ext cx="8080375" cy="43735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 Placeholder 3"/>
          <p:cNvSpPr>
            <a:spLocks noGrp="1"/>
          </p:cNvSpPr>
          <p:nvPr>
            <p:ph type="body" sz="quarter" idx="10"/>
          </p:nvPr>
        </p:nvSpPr>
        <p:spPr/>
        <p:txBody>
          <a:bodyPr>
            <a:normAutofit fontScale="92500"/>
          </a:bodyPr>
          <a:lstStyle/>
          <a:p>
            <a:pPr>
              <a:defRPr/>
            </a:pPr>
            <a:r>
              <a:rPr lang="lv-LV" altLang="lv-LV" dirty="0">
                <a:ea typeface="MS PGothic" pitchFamily="34" charset="-128"/>
              </a:rPr>
              <a:t>2015.gada 20.oktobris, Rīga</a:t>
            </a:r>
          </a:p>
        </p:txBody>
      </p:sp>
      <p:sp>
        <p:nvSpPr>
          <p:cNvPr id="46086"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2590800" y="381000"/>
            <a:ext cx="6096000" cy="1036638"/>
          </a:xfrm>
        </p:spPr>
        <p:txBody>
          <a:bodyPr/>
          <a:lstStyle/>
          <a:p>
            <a:r>
              <a:rPr lang="lv-LV" altLang="lv-LV" sz="2200" i="1" smtClean="0">
                <a:ea typeface="MS PGothic" pitchFamily="34" charset="-128"/>
              </a:rPr>
              <a:t>2014./2015.m. g. latviešu valodas eksāmena kopējie rezultāti</a:t>
            </a:r>
            <a:endParaRPr lang="lv-LV" altLang="lv-LV" sz="2200" b="0" smtClean="0">
              <a:ea typeface="MS PGothic" pitchFamily="34" charset="-128"/>
            </a:endParaRPr>
          </a:p>
        </p:txBody>
      </p:sp>
      <p:sp>
        <p:nvSpPr>
          <p:cNvPr id="47107" name="Slide Number Placeholder 5"/>
          <p:cNvSpPr>
            <a:spLocks noGrp="1"/>
          </p:cNvSpPr>
          <p:nvPr>
            <p:ph type="sldNum" sz="quarter" idx="13"/>
          </p:nvPr>
        </p:nvSpPr>
        <p:spPr bwMode="auto">
          <a:xfrm>
            <a:off x="8534400" y="6324600"/>
            <a:ext cx="381000" cy="304800"/>
          </a:xfrm>
          <a:noFill/>
          <a:ln>
            <a:miter lim="800000"/>
            <a:headEnd/>
            <a:tailEnd/>
          </a:ln>
        </p:spPr>
        <p:txBody>
          <a:bodyPr/>
          <a:lstStyle/>
          <a:p>
            <a:fld id="{010D504D-C32A-4A33-BD06-0F8A03254B69}" type="slidenum">
              <a:rPr lang="en-US" altLang="lv-LV" smtClean="0"/>
              <a:pPr/>
              <a:t>36</a:t>
            </a:fld>
            <a:endParaRPr lang="en-US" altLang="lv-LV" smtClean="0"/>
          </a:p>
        </p:txBody>
      </p:sp>
      <p:sp>
        <p:nvSpPr>
          <p:cNvPr id="10" name="Text Placeholder 3"/>
          <p:cNvSpPr>
            <a:spLocks noGrp="1"/>
          </p:cNvSpPr>
          <p:nvPr>
            <p:ph type="body" sz="quarter" idx="10"/>
          </p:nvPr>
        </p:nvSpPr>
        <p:spPr/>
        <p:txBody>
          <a:bodyPr>
            <a:normAutofit fontScale="92500"/>
          </a:bodyPr>
          <a:lstStyle/>
          <a:p>
            <a:pPr>
              <a:defRPr/>
            </a:pPr>
            <a:r>
              <a:rPr lang="lv-LV" altLang="lv-LV" dirty="0">
                <a:ea typeface="MS PGothic" pitchFamily="34" charset="-128"/>
              </a:rPr>
              <a:t>2015.gada 20.oktobris, Rīga</a:t>
            </a:r>
          </a:p>
        </p:txBody>
      </p:sp>
      <p:sp>
        <p:nvSpPr>
          <p:cNvPr id="47109"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47110" name="Picture 9"/>
          <p:cNvPicPr>
            <a:picLocks noChangeAspect="1" noChangeArrowheads="1"/>
          </p:cNvPicPr>
          <p:nvPr/>
        </p:nvPicPr>
        <p:blipFill>
          <a:blip r:embed="rId3" cstate="print"/>
          <a:srcRect/>
          <a:stretch>
            <a:fillRect/>
          </a:stretch>
        </p:blipFill>
        <p:spPr bwMode="auto">
          <a:xfrm>
            <a:off x="0" y="1539875"/>
            <a:ext cx="9144000" cy="4784725"/>
          </a:xfrm>
          <a:prstGeom prst="rect">
            <a:avLst/>
          </a:prstGeom>
          <a:noFill/>
          <a:ln w="9525">
            <a:noFill/>
            <a:miter lim="800000"/>
            <a:headEnd/>
            <a:tailEnd/>
          </a:ln>
          <a:effectLst/>
        </p:spPr>
      </p:pic>
      <p:sp>
        <p:nvSpPr>
          <p:cNvPr id="12" name="Rectangle 11"/>
          <p:cNvSpPr/>
          <p:nvPr/>
        </p:nvSpPr>
        <p:spPr>
          <a:xfrm>
            <a:off x="7496175" y="1974850"/>
            <a:ext cx="1295400" cy="576263"/>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lv-LV" dirty="0"/>
              <a:t>0.49</a:t>
            </a:r>
          </a:p>
        </p:txBody>
      </p:sp>
      <p:cxnSp>
        <p:nvCxnSpPr>
          <p:cNvPr id="13" name="Straight Connector 12"/>
          <p:cNvCxnSpPr/>
          <p:nvPr/>
        </p:nvCxnSpPr>
        <p:spPr>
          <a:xfrm flipV="1">
            <a:off x="4392613" y="1916113"/>
            <a:ext cx="0" cy="4181475"/>
          </a:xfrm>
          <a:prstGeom prst="line">
            <a:avLst/>
          </a:prstGeom>
          <a:ln>
            <a:solidFill>
              <a:srgbClr val="0070C0"/>
            </a:solidFill>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2590800" y="381000"/>
            <a:ext cx="6096000" cy="1036638"/>
          </a:xfrm>
        </p:spPr>
        <p:txBody>
          <a:bodyPr/>
          <a:lstStyle/>
          <a:p>
            <a:r>
              <a:rPr lang="lv-LV" altLang="lv-LV" sz="2200" i="1" smtClean="0">
                <a:ea typeface="MS PGothic" pitchFamily="34" charset="-128"/>
              </a:rPr>
              <a:t>2014./2015.m. g. latviešu valodas eksāmena kopējie rezultāti</a:t>
            </a:r>
            <a:endParaRPr lang="lv-LV" altLang="lv-LV" sz="2200" b="0" smtClean="0">
              <a:ea typeface="MS PGothic" pitchFamily="34" charset="-128"/>
            </a:endParaRPr>
          </a:p>
        </p:txBody>
      </p:sp>
      <p:graphicFrame>
        <p:nvGraphicFramePr>
          <p:cNvPr id="48131" name="Object 5"/>
          <p:cNvGraphicFramePr>
            <a:graphicFrameLocks noGrp="1" noChangeAspect="1"/>
          </p:cNvGraphicFramePr>
          <p:nvPr>
            <p:ph idx="1"/>
          </p:nvPr>
        </p:nvGraphicFramePr>
        <p:xfrm>
          <a:off x="74613" y="1627188"/>
          <a:ext cx="9017000" cy="4354512"/>
        </p:xfrm>
        <a:graphic>
          <a:graphicData uri="http://schemas.openxmlformats.org/presentationml/2006/ole">
            <mc:AlternateContent xmlns:mc="http://schemas.openxmlformats.org/markup-compatibility/2006">
              <mc:Choice xmlns:v="urn:schemas-microsoft-com:vml" Requires="v">
                <p:oleObj spid="_x0000_s48134" r:id="rId4" imgW="9016765" imgH="4352921" progId="Excel.Chart.8">
                  <p:embed/>
                </p:oleObj>
              </mc:Choice>
              <mc:Fallback>
                <p:oleObj r:id="rId4" imgW="9016765" imgH="4352921" progId="Excel.Chart.8">
                  <p:embed/>
                  <p:pic>
                    <p:nvPicPr>
                      <p:cNvPr id="0" name="Object 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13" y="1627188"/>
                        <a:ext cx="9017000" cy="4354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ext Placeholder 3"/>
          <p:cNvSpPr>
            <a:spLocks noGrp="1"/>
          </p:cNvSpPr>
          <p:nvPr>
            <p:ph type="body" sz="quarter" idx="10"/>
          </p:nvPr>
        </p:nvSpPr>
        <p:spPr>
          <a:xfrm>
            <a:off x="2552700" y="63246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48133"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2590800" y="381000"/>
            <a:ext cx="6096000" cy="1036638"/>
          </a:xfrm>
        </p:spPr>
        <p:txBody>
          <a:bodyPr/>
          <a:lstStyle/>
          <a:p>
            <a:r>
              <a:rPr lang="lv-LV" altLang="lv-LV" sz="2200" i="1" smtClean="0">
                <a:ea typeface="MS PGothic" pitchFamily="34" charset="-128"/>
              </a:rPr>
              <a:t>2013./2014.m. g. latviešu valodas eksāmena kopējie rezultāti</a:t>
            </a:r>
            <a:endParaRPr lang="lv-LV" altLang="lv-LV" sz="2200" b="0" smtClean="0">
              <a:ea typeface="MS PGothic" pitchFamily="34" charset="-128"/>
            </a:endParaRPr>
          </a:p>
        </p:txBody>
      </p:sp>
      <p:graphicFrame>
        <p:nvGraphicFramePr>
          <p:cNvPr id="49155" name="Chart 7"/>
          <p:cNvGraphicFramePr>
            <a:graphicFrameLocks/>
          </p:cNvGraphicFramePr>
          <p:nvPr/>
        </p:nvGraphicFramePr>
        <p:xfrm>
          <a:off x="0" y="1441450"/>
          <a:ext cx="9088438" cy="4943475"/>
        </p:xfrm>
        <a:graphic>
          <a:graphicData uri="http://schemas.openxmlformats.org/presentationml/2006/ole">
            <mc:AlternateContent xmlns:mc="http://schemas.openxmlformats.org/markup-compatibility/2006">
              <mc:Choice xmlns:v="urn:schemas-microsoft-com:vml" Requires="v">
                <p:oleObj spid="_x0000_s49158" r:id="rId4" imgW="9089924" imgH="4944285" progId="Excel.Chart.8">
                  <p:embed/>
                </p:oleObj>
              </mc:Choice>
              <mc:Fallback>
                <p:oleObj r:id="rId4" imgW="9089924" imgH="4944285" progId="Excel.Chart.8">
                  <p:embed/>
                  <p:pic>
                    <p:nvPicPr>
                      <p:cNvPr id="0" name="Char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441450"/>
                        <a:ext cx="9088438" cy="4943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9156" name="Text Placeholder 3"/>
          <p:cNvSpPr>
            <a:spLocks noGrp="1"/>
          </p:cNvSpPr>
          <p:nvPr>
            <p:ph type="body" sz="quarter" idx="10"/>
          </p:nvPr>
        </p:nvSpPr>
        <p:spPr>
          <a:xfrm>
            <a:off x="2428875" y="6429375"/>
            <a:ext cx="2143125" cy="304800"/>
          </a:xfrm>
        </p:spPr>
        <p:txBody>
          <a:bodyPr/>
          <a:lstStyle/>
          <a:p>
            <a:r>
              <a:rPr lang="lv-LV" altLang="lv-LV" smtClean="0">
                <a:ea typeface="MS PGothic" pitchFamily="34" charset="-128"/>
              </a:rPr>
              <a:t>2015.gada 20.oktobris, Rīga</a:t>
            </a:r>
          </a:p>
        </p:txBody>
      </p:sp>
      <p:sp>
        <p:nvSpPr>
          <p:cNvPr id="49157"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2590800" y="381000"/>
            <a:ext cx="6096000" cy="1036638"/>
          </a:xfrm>
        </p:spPr>
        <p:txBody>
          <a:bodyPr/>
          <a:lstStyle/>
          <a:p>
            <a:r>
              <a:rPr lang="lv-LV" altLang="lv-LV" sz="2200" i="1" smtClean="0">
                <a:ea typeface="MS PGothic" pitchFamily="34" charset="-128"/>
              </a:rPr>
              <a:t>Vidējais rezultāts pa daļām, </a:t>
            </a:r>
            <a:br>
              <a:rPr lang="lv-LV" altLang="lv-LV" sz="2200" i="1" smtClean="0">
                <a:ea typeface="MS PGothic" pitchFamily="34" charset="-128"/>
              </a:rPr>
            </a:br>
            <a:r>
              <a:rPr lang="lv-LV" altLang="lv-LV" sz="2200" i="1" smtClean="0">
                <a:ea typeface="MS PGothic" pitchFamily="34" charset="-128"/>
              </a:rPr>
              <a:t>2012 - 2015</a:t>
            </a:r>
          </a:p>
        </p:txBody>
      </p:sp>
      <p:graphicFrame>
        <p:nvGraphicFramePr>
          <p:cNvPr id="6" name="Object 6"/>
          <p:cNvGraphicFramePr>
            <a:graphicFrameLocks noGrp="1" noChangeAspect="1"/>
          </p:cNvGraphicFramePr>
          <p:nvPr>
            <p:ph/>
          </p:nvPr>
        </p:nvGraphicFramePr>
        <p:xfrm>
          <a:off x="50800" y="1576388"/>
          <a:ext cx="9042400" cy="4668837"/>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 Placeholder 3"/>
          <p:cNvSpPr>
            <a:spLocks noGrp="1"/>
          </p:cNvSpPr>
          <p:nvPr>
            <p:ph type="body" sz="quarter" idx="10"/>
          </p:nvPr>
        </p:nvSpPr>
        <p:spPr>
          <a:xfrm>
            <a:off x="2552700" y="64008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50181"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a:t>
            </a:r>
            <a:br>
              <a:rPr lang="lv-LV" altLang="lv-LV" smtClean="0">
                <a:solidFill>
                  <a:srgbClr val="002060"/>
                </a:solidFill>
                <a:ea typeface="MS PGothic" pitchFamily="34" charset="-128"/>
              </a:rPr>
            </a:br>
            <a:r>
              <a:rPr lang="lv-LV" altLang="lv-LV" smtClean="0">
                <a:solidFill>
                  <a:srgbClr val="002060"/>
                </a:solidFill>
                <a:ea typeface="MS PGothic" pitchFamily="34" charset="-128"/>
              </a:rPr>
              <a:t>latviešu valodā 6.klasei</a:t>
            </a:r>
          </a:p>
        </p:txBody>
      </p:sp>
      <p:sp>
        <p:nvSpPr>
          <p:cNvPr id="14339" name="Text Placeholder 3"/>
          <p:cNvSpPr>
            <a:spLocks noGrp="1"/>
          </p:cNvSpPr>
          <p:nvPr>
            <p:ph type="body" sz="quarter" idx="10"/>
          </p:nvPr>
        </p:nvSpPr>
        <p:spPr>
          <a:xfrm>
            <a:off x="2001838" y="6324600"/>
            <a:ext cx="2105025" cy="304800"/>
          </a:xfrm>
        </p:spPr>
        <p:txBody>
          <a:bodyPr/>
          <a:lstStyle/>
          <a:p>
            <a:r>
              <a:rPr lang="lv-LV" altLang="lv-LV" smtClean="0">
                <a:ea typeface="MS PGothic" pitchFamily="34" charset="-128"/>
              </a:rPr>
              <a:t>2015.gada 20.oktobris, Rīga</a:t>
            </a:r>
          </a:p>
        </p:txBody>
      </p:sp>
      <p:sp>
        <p:nvSpPr>
          <p:cNvPr id="14340"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14341" name="Slide Number Placeholder 5"/>
          <p:cNvSpPr>
            <a:spLocks noGrp="1"/>
          </p:cNvSpPr>
          <p:nvPr>
            <p:ph type="sldNum" sz="quarter" idx="13"/>
          </p:nvPr>
        </p:nvSpPr>
        <p:spPr bwMode="auto">
          <a:xfrm>
            <a:off x="8534400" y="6324600"/>
            <a:ext cx="396875" cy="304800"/>
          </a:xfrm>
          <a:noFill/>
          <a:ln>
            <a:miter lim="800000"/>
            <a:headEnd/>
            <a:tailEnd/>
          </a:ln>
        </p:spPr>
        <p:txBody>
          <a:bodyPr/>
          <a:lstStyle/>
          <a:p>
            <a:fld id="{5AE0069E-F36E-4B06-A21E-E2338C810A65}" type="slidenum">
              <a:rPr lang="en-US" altLang="lv-LV" smtClean="0"/>
              <a:pPr/>
              <a:t>4</a:t>
            </a:fld>
            <a:endParaRPr lang="en-US" altLang="lv-LV" smtClean="0"/>
          </a:p>
        </p:txBody>
      </p:sp>
      <p:pic>
        <p:nvPicPr>
          <p:cNvPr id="14342" name="Picture 2" descr="http://visc.gov.lv/vispizglitiba/eksameni/statistika/2015/dokumenti/2015_06kl_dd_mac_val_L_02.png"/>
          <p:cNvPicPr>
            <a:picLocks noChangeAspect="1" noChangeArrowheads="1"/>
          </p:cNvPicPr>
          <p:nvPr/>
        </p:nvPicPr>
        <p:blipFill>
          <a:blip r:embed="rId2" cstate="print"/>
          <a:srcRect/>
          <a:stretch>
            <a:fillRect/>
          </a:stretch>
        </p:blipFill>
        <p:spPr bwMode="auto">
          <a:xfrm>
            <a:off x="560388" y="1573213"/>
            <a:ext cx="7600950" cy="4503737"/>
          </a:xfrm>
          <a:prstGeom prst="rect">
            <a:avLst/>
          </a:prstGeom>
          <a:noFill/>
          <a:ln w="9525">
            <a:noFill/>
            <a:miter lim="800000"/>
            <a:headEnd/>
            <a:tailEnd/>
          </a:ln>
        </p:spPr>
      </p:pic>
      <p:cxnSp>
        <p:nvCxnSpPr>
          <p:cNvPr id="16" name="Straight Connector 15"/>
          <p:cNvCxnSpPr/>
          <p:nvPr/>
        </p:nvCxnSpPr>
        <p:spPr>
          <a:xfrm>
            <a:off x="1130300" y="3390900"/>
            <a:ext cx="7031038"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CA070968-9B6D-4CDA-8319-FFAD1966F3FE}" type="slidenum">
              <a:rPr lang="en-US" altLang="lv-LV" smtClean="0"/>
              <a:pPr/>
              <a:t>40</a:t>
            </a:fld>
            <a:endParaRPr lang="en-US" altLang="lv-LV" smtClean="0"/>
          </a:p>
        </p:txBody>
      </p:sp>
      <p:sp>
        <p:nvSpPr>
          <p:cNvPr id="51203" name="Title 2"/>
          <p:cNvSpPr>
            <a:spLocks noGrp="1"/>
          </p:cNvSpPr>
          <p:nvPr>
            <p:ph type="title"/>
          </p:nvPr>
        </p:nvSpPr>
        <p:spPr>
          <a:xfrm>
            <a:off x="603250" y="1860550"/>
            <a:ext cx="7615238" cy="3402013"/>
          </a:xfrm>
        </p:spPr>
        <p:txBody>
          <a:bodyPr/>
          <a:lstStyle/>
          <a:p>
            <a:pPr algn="ctr"/>
            <a:r>
              <a:rPr lang="lv-LV" altLang="lv-LV" sz="3600" smtClean="0">
                <a:solidFill>
                  <a:schemeClr val="tx2"/>
                </a:solidFill>
                <a:ea typeface="MS PGothic" pitchFamily="34" charset="-128"/>
              </a:rPr>
              <a:t>Zināšanu un pamatprasmju</a:t>
            </a:r>
            <a:r>
              <a:rPr lang="lv-LV" altLang="lv-LV" sz="4400" smtClean="0">
                <a:solidFill>
                  <a:schemeClr val="tx2"/>
                </a:solidFill>
                <a:ea typeface="MS PGothic" pitchFamily="34" charset="-128"/>
              </a:rPr>
              <a:t> </a:t>
            </a:r>
            <a:br>
              <a:rPr lang="lv-LV" altLang="lv-LV" sz="4400" smtClean="0">
                <a:solidFill>
                  <a:schemeClr val="tx2"/>
                </a:solidFill>
                <a:ea typeface="MS PGothic" pitchFamily="34" charset="-128"/>
              </a:rPr>
            </a:br>
            <a:r>
              <a:rPr lang="lv-LV" altLang="lv-LV" sz="3200" smtClean="0">
                <a:solidFill>
                  <a:schemeClr val="tx2"/>
                </a:solidFill>
                <a:ea typeface="MS PGothic" pitchFamily="34" charset="-128"/>
              </a:rPr>
              <a:t/>
            </a:r>
            <a:br>
              <a:rPr lang="lv-LV" altLang="lv-LV" sz="3200" smtClean="0">
                <a:solidFill>
                  <a:schemeClr val="tx2"/>
                </a:solidFill>
                <a:ea typeface="MS PGothic" pitchFamily="34" charset="-128"/>
              </a:rPr>
            </a:br>
            <a:r>
              <a:rPr lang="lv-LV" altLang="lv-LV" sz="3600" smtClean="0">
                <a:solidFill>
                  <a:schemeClr val="tx2"/>
                </a:solidFill>
                <a:ea typeface="MS PGothic" pitchFamily="34" charset="-128"/>
              </a:rPr>
              <a:t>daļas</a:t>
            </a:r>
            <a:br>
              <a:rPr lang="lv-LV" altLang="lv-LV" sz="3600" smtClean="0">
                <a:solidFill>
                  <a:schemeClr val="tx2"/>
                </a:solidFill>
                <a:ea typeface="MS PGothic" pitchFamily="34" charset="-128"/>
              </a:rPr>
            </a:br>
            <a:r>
              <a:rPr lang="lv-LV" altLang="lv-LV" sz="3600" smtClean="0">
                <a:solidFill>
                  <a:schemeClr val="tx2"/>
                </a:solidFill>
                <a:ea typeface="MS PGothic" pitchFamily="34" charset="-128"/>
              </a:rPr>
              <a:t/>
            </a:r>
            <a:br>
              <a:rPr lang="lv-LV" altLang="lv-LV" sz="3600" smtClean="0">
                <a:solidFill>
                  <a:schemeClr val="tx2"/>
                </a:solidFill>
                <a:ea typeface="MS PGothic" pitchFamily="34" charset="-128"/>
              </a:rPr>
            </a:br>
            <a:r>
              <a:rPr lang="lv-LV" altLang="lv-LV" sz="3600" smtClean="0">
                <a:solidFill>
                  <a:schemeClr val="tx2"/>
                </a:solidFill>
                <a:ea typeface="MS PGothic" pitchFamily="34" charset="-128"/>
              </a:rPr>
              <a:t>rezultāti un secinājumi</a:t>
            </a:r>
            <a:r>
              <a:rPr lang="lv-LV" altLang="lv-LV" smtClean="0">
                <a:solidFill>
                  <a:schemeClr val="tx2"/>
                </a:solidFill>
                <a:ea typeface="MS PGothic" pitchFamily="34" charset="-128"/>
              </a:rPr>
              <a:t/>
            </a:r>
            <a:br>
              <a:rPr lang="lv-LV" altLang="lv-LV" smtClean="0">
                <a:solidFill>
                  <a:schemeClr val="tx2"/>
                </a:solidFill>
                <a:ea typeface="MS PGothic" pitchFamily="34" charset="-128"/>
              </a:rPr>
            </a:br>
            <a:endParaRPr lang="lv-LV" altLang="lv-LV" smtClean="0">
              <a:ea typeface="MS PGothic" pitchFamily="34" charset="-128"/>
            </a:endParaRPr>
          </a:p>
        </p:txBody>
      </p:sp>
      <p:sp>
        <p:nvSpPr>
          <p:cNvPr id="7" name="Text Placeholder 3"/>
          <p:cNvSpPr>
            <a:spLocks noGrp="1"/>
          </p:cNvSpPr>
          <p:nvPr>
            <p:ph type="body" sz="quarter" idx="10"/>
          </p:nvPr>
        </p:nvSpPr>
        <p:spPr/>
        <p:txBody>
          <a:bodyPr>
            <a:normAutofit fontScale="92500"/>
          </a:bodyPr>
          <a:lstStyle/>
          <a:p>
            <a:pPr>
              <a:defRPr/>
            </a:pPr>
            <a:r>
              <a:rPr lang="lv-LV" altLang="lv-LV" dirty="0">
                <a:ea typeface="MS PGothic" pitchFamily="34" charset="-128"/>
              </a:rPr>
              <a:t>2015.gada 20.oktobris, Rīga</a:t>
            </a:r>
          </a:p>
        </p:txBody>
      </p:sp>
      <p:sp>
        <p:nvSpPr>
          <p:cNvPr id="51205" name="Text Placeholder 4"/>
          <p:cNvSpPr>
            <a:spLocks noGrp="1"/>
          </p:cNvSpPr>
          <p:nvPr>
            <p:ph type="body" sz="quarter" idx="12"/>
          </p:nvPr>
        </p:nvSpPr>
        <p:spPr>
          <a:xfrm>
            <a:off x="4962525" y="6324600"/>
            <a:ext cx="3657600" cy="304800"/>
          </a:xfrm>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5"/>
          <p:cNvSpPr>
            <a:spLocks noGrp="1"/>
          </p:cNvSpPr>
          <p:nvPr>
            <p:ph type="sldNum" sz="quarter" idx="13"/>
          </p:nvPr>
        </p:nvSpPr>
        <p:spPr bwMode="auto">
          <a:xfrm>
            <a:off x="8543925" y="6448425"/>
            <a:ext cx="390525" cy="304800"/>
          </a:xfrm>
          <a:noFill/>
          <a:ln>
            <a:miter lim="800000"/>
            <a:headEnd/>
            <a:tailEnd/>
          </a:ln>
        </p:spPr>
        <p:txBody>
          <a:bodyPr/>
          <a:lstStyle/>
          <a:p>
            <a:fld id="{D14BE463-9EDC-4D35-AB5D-DB29F8DCC87E}" type="slidenum">
              <a:rPr lang="en-US" altLang="lv-LV" smtClean="0"/>
              <a:pPr/>
              <a:t>41</a:t>
            </a:fld>
            <a:endParaRPr lang="en-US" altLang="lv-LV" smtClean="0"/>
          </a:p>
        </p:txBody>
      </p:sp>
      <p:sp>
        <p:nvSpPr>
          <p:cNvPr id="52227" name="Rectangle 4"/>
          <p:cNvSpPr>
            <a:spLocks noChangeArrowheads="1"/>
          </p:cNvSpPr>
          <p:nvPr/>
        </p:nvSpPr>
        <p:spPr bwMode="auto">
          <a:xfrm>
            <a:off x="3227388" y="604838"/>
            <a:ext cx="5891212" cy="430212"/>
          </a:xfrm>
          <a:prstGeom prst="rect">
            <a:avLst/>
          </a:prstGeom>
          <a:noFill/>
          <a:ln w="9525">
            <a:noFill/>
            <a:miter lim="800000"/>
            <a:headEnd/>
            <a:tailEnd/>
          </a:ln>
        </p:spPr>
        <p:txBody>
          <a:bodyPr wrap="none">
            <a:spAutoFit/>
          </a:bodyPr>
          <a:lstStyle/>
          <a:p>
            <a:r>
              <a:rPr lang="lv-LV" altLang="lv-LV" sz="2200" b="1" i="1">
                <a:latin typeface="Verdana" pitchFamily="34" charset="0"/>
              </a:rPr>
              <a:t>1.daļa. Zināšanas un pamatprasmes</a:t>
            </a:r>
          </a:p>
        </p:txBody>
      </p:sp>
      <p:sp>
        <p:nvSpPr>
          <p:cNvPr id="52228" name="TextBox 6"/>
          <p:cNvSpPr txBox="1">
            <a:spLocks noChangeArrowheads="1"/>
          </p:cNvSpPr>
          <p:nvPr/>
        </p:nvSpPr>
        <p:spPr bwMode="auto">
          <a:xfrm>
            <a:off x="3944938" y="1684338"/>
            <a:ext cx="1285875" cy="354012"/>
          </a:xfrm>
          <a:prstGeom prst="rect">
            <a:avLst/>
          </a:prstGeom>
          <a:solidFill>
            <a:schemeClr val="bg1"/>
          </a:solidFill>
          <a:ln w="9525">
            <a:noFill/>
            <a:miter lim="800000"/>
            <a:headEnd/>
            <a:tailEnd/>
          </a:ln>
        </p:spPr>
        <p:txBody>
          <a:bodyPr>
            <a:spAutoFit/>
          </a:bodyPr>
          <a:lstStyle/>
          <a:p>
            <a:endParaRPr lang="lv-LV" altLang="lv-LV"/>
          </a:p>
        </p:txBody>
      </p:sp>
      <p:sp>
        <p:nvSpPr>
          <p:cNvPr id="10" name="Text Placeholder 3"/>
          <p:cNvSpPr>
            <a:spLocks noGrp="1"/>
          </p:cNvSpPr>
          <p:nvPr>
            <p:ph type="body" sz="quarter" idx="10"/>
          </p:nvPr>
        </p:nvSpPr>
        <p:spPr>
          <a:xfrm>
            <a:off x="2552700" y="64770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52230" name="Text Placeholder 4"/>
          <p:cNvSpPr>
            <a:spLocks noGrp="1"/>
          </p:cNvSpPr>
          <p:nvPr>
            <p:ph type="body" sz="quarter" idx="12"/>
          </p:nvPr>
        </p:nvSpPr>
        <p:spPr>
          <a:xfrm>
            <a:off x="4876800" y="6477000"/>
            <a:ext cx="3657600" cy="304800"/>
          </a:xfrm>
        </p:spPr>
        <p:txBody>
          <a:bodyPr/>
          <a:lstStyle/>
          <a:p>
            <a:r>
              <a:rPr lang="lv-LV" altLang="lv-LV" smtClean="0">
                <a:ea typeface="MS PGothic" pitchFamily="34" charset="-128"/>
              </a:rPr>
              <a:t>Rezultāti 2014./2015.</a:t>
            </a:r>
          </a:p>
        </p:txBody>
      </p:sp>
      <p:pic>
        <p:nvPicPr>
          <p:cNvPr id="52231" name="Picture 10"/>
          <p:cNvPicPr>
            <a:picLocks noChangeAspect="1" noChangeArrowheads="1"/>
          </p:cNvPicPr>
          <p:nvPr/>
        </p:nvPicPr>
        <p:blipFill>
          <a:blip r:embed="rId2" cstate="print"/>
          <a:srcRect/>
          <a:stretch>
            <a:fillRect/>
          </a:stretch>
        </p:blipFill>
        <p:spPr bwMode="auto">
          <a:xfrm>
            <a:off x="0" y="1684338"/>
            <a:ext cx="9118600" cy="4611687"/>
          </a:xfrm>
          <a:prstGeom prst="rect">
            <a:avLst/>
          </a:prstGeom>
          <a:noFill/>
          <a:ln w="9525">
            <a:noFill/>
            <a:miter lim="800000"/>
            <a:headEnd/>
            <a:tailEnd/>
          </a:ln>
          <a:effectLst/>
        </p:spPr>
      </p:pic>
      <p:sp>
        <p:nvSpPr>
          <p:cNvPr id="11" name="Rectangle 10"/>
          <p:cNvSpPr/>
          <p:nvPr/>
        </p:nvSpPr>
        <p:spPr>
          <a:xfrm>
            <a:off x="7239000" y="2005013"/>
            <a:ext cx="1295400" cy="577850"/>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lv-LV" dirty="0"/>
              <a:t>0.54</a:t>
            </a:r>
          </a:p>
        </p:txBody>
      </p:sp>
      <p:cxnSp>
        <p:nvCxnSpPr>
          <p:cNvPr id="12" name="Straight Connector 11"/>
          <p:cNvCxnSpPr/>
          <p:nvPr/>
        </p:nvCxnSpPr>
        <p:spPr>
          <a:xfrm>
            <a:off x="5122863" y="2005013"/>
            <a:ext cx="0" cy="3643312"/>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2"/>
          <p:cNvSpPr>
            <a:spLocks noGrp="1"/>
          </p:cNvSpPr>
          <p:nvPr>
            <p:ph type="title"/>
          </p:nvPr>
        </p:nvSpPr>
        <p:spPr>
          <a:xfrm>
            <a:off x="603250" y="1860550"/>
            <a:ext cx="7615238" cy="3402013"/>
          </a:xfrm>
        </p:spPr>
        <p:txBody>
          <a:bodyPr/>
          <a:lstStyle/>
          <a:p>
            <a:pPr algn="ctr"/>
            <a:r>
              <a:rPr lang="lv-LV" altLang="lv-LV" smtClean="0">
                <a:solidFill>
                  <a:schemeClr val="tx2"/>
                </a:solidFill>
                <a:ea typeface="MS PGothic" pitchFamily="34" charset="-128"/>
              </a:rPr>
              <a:t/>
            </a:r>
            <a:br>
              <a:rPr lang="lv-LV" altLang="lv-LV" smtClean="0">
                <a:solidFill>
                  <a:schemeClr val="tx2"/>
                </a:solidFill>
                <a:ea typeface="MS PGothic" pitchFamily="34" charset="-128"/>
              </a:rPr>
            </a:br>
            <a:endParaRPr lang="lv-LV" altLang="lv-LV" smtClean="0">
              <a:ea typeface="MS PGothic" pitchFamily="34" charset="-128"/>
            </a:endParaRPr>
          </a:p>
        </p:txBody>
      </p:sp>
      <p:sp>
        <p:nvSpPr>
          <p:cNvPr id="53251" name="Rectangle 4"/>
          <p:cNvSpPr>
            <a:spLocks noChangeArrowheads="1"/>
          </p:cNvSpPr>
          <p:nvPr/>
        </p:nvSpPr>
        <p:spPr bwMode="auto">
          <a:xfrm>
            <a:off x="3227388" y="604838"/>
            <a:ext cx="5891212" cy="430212"/>
          </a:xfrm>
          <a:prstGeom prst="rect">
            <a:avLst/>
          </a:prstGeom>
          <a:noFill/>
          <a:ln w="9525">
            <a:noFill/>
            <a:miter lim="800000"/>
            <a:headEnd/>
            <a:tailEnd/>
          </a:ln>
        </p:spPr>
        <p:txBody>
          <a:bodyPr wrap="none">
            <a:spAutoFit/>
          </a:bodyPr>
          <a:lstStyle/>
          <a:p>
            <a:r>
              <a:rPr lang="lv-LV" altLang="lv-LV" sz="2200" b="1" i="1">
                <a:latin typeface="Verdana" pitchFamily="34" charset="0"/>
              </a:rPr>
              <a:t>1.daļa. Zināšanas un pamatprasmes</a:t>
            </a:r>
          </a:p>
        </p:txBody>
      </p:sp>
      <p:sp>
        <p:nvSpPr>
          <p:cNvPr id="53252" name="TextBox 6"/>
          <p:cNvSpPr txBox="1">
            <a:spLocks noChangeArrowheads="1"/>
          </p:cNvSpPr>
          <p:nvPr/>
        </p:nvSpPr>
        <p:spPr bwMode="auto">
          <a:xfrm>
            <a:off x="3944938" y="1684338"/>
            <a:ext cx="1285875" cy="354012"/>
          </a:xfrm>
          <a:prstGeom prst="rect">
            <a:avLst/>
          </a:prstGeom>
          <a:solidFill>
            <a:schemeClr val="bg1"/>
          </a:solidFill>
          <a:ln w="9525">
            <a:noFill/>
            <a:miter lim="800000"/>
            <a:headEnd/>
            <a:tailEnd/>
          </a:ln>
        </p:spPr>
        <p:txBody>
          <a:bodyPr>
            <a:spAutoFit/>
          </a:bodyPr>
          <a:lstStyle/>
          <a:p>
            <a:endParaRPr lang="lv-LV" altLang="lv-LV"/>
          </a:p>
        </p:txBody>
      </p:sp>
      <p:graphicFrame>
        <p:nvGraphicFramePr>
          <p:cNvPr id="53253" name="Chart 8"/>
          <p:cNvGraphicFramePr>
            <a:graphicFrameLocks/>
          </p:cNvGraphicFramePr>
          <p:nvPr/>
        </p:nvGraphicFramePr>
        <p:xfrm>
          <a:off x="12700" y="1558925"/>
          <a:ext cx="9182100" cy="4765675"/>
        </p:xfrm>
        <a:graphic>
          <a:graphicData uri="http://schemas.openxmlformats.org/presentationml/2006/ole">
            <mc:AlternateContent xmlns:mc="http://schemas.openxmlformats.org/markup-compatibility/2006">
              <mc:Choice xmlns:v="urn:schemas-microsoft-com:vml" Requires="v">
                <p:oleObj spid="_x0000_s53256" r:id="rId4" imgW="9181372" imgH="4767485" progId="Excel.Chart.8">
                  <p:embed/>
                </p:oleObj>
              </mc:Choice>
              <mc:Fallback>
                <p:oleObj r:id="rId4" imgW="9181372" imgH="4767485" progId="Excel.Chart.8">
                  <p:embed/>
                  <p:pic>
                    <p:nvPicPr>
                      <p:cNvPr id="0" name="Chart 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00" y="1558925"/>
                        <a:ext cx="9182100" cy="4765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 Placeholder 3"/>
          <p:cNvSpPr>
            <a:spLocks noGrp="1"/>
          </p:cNvSpPr>
          <p:nvPr>
            <p:ph type="body" sz="quarter" idx="10"/>
          </p:nvPr>
        </p:nvSpPr>
        <p:spPr>
          <a:xfrm>
            <a:off x="2552700" y="63627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53255"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ChangeArrowheads="1"/>
          </p:cNvSpPr>
          <p:nvPr/>
        </p:nvSpPr>
        <p:spPr bwMode="auto">
          <a:xfrm>
            <a:off x="2127250" y="404813"/>
            <a:ext cx="5305425" cy="769937"/>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1.daļas 1.uzdevuma vērtējums pa punktiem % (vid. – 62%)</a:t>
            </a:r>
          </a:p>
        </p:txBody>
      </p:sp>
      <p:sp>
        <p:nvSpPr>
          <p:cNvPr id="5" name="Text Placeholder 3"/>
          <p:cNvSpPr>
            <a:spLocks noGrp="1"/>
          </p:cNvSpPr>
          <p:nvPr>
            <p:ph type="body" sz="quarter" idx="10"/>
          </p:nvPr>
        </p:nvSpPr>
        <p:spPr>
          <a:xfrm>
            <a:off x="2552700" y="6419850"/>
            <a:ext cx="1981200" cy="304800"/>
          </a:xfrm>
        </p:spPr>
        <p:txBody>
          <a:bodyPr>
            <a:normAutofit fontScale="92500"/>
          </a:bodyPr>
          <a:lstStyle/>
          <a:p>
            <a:pPr>
              <a:defRPr/>
            </a:pPr>
            <a:r>
              <a:rPr lang="lv-LV" altLang="lv-LV" dirty="0">
                <a:ea typeface="MS PGothic" pitchFamily="34" charset="-128"/>
              </a:rPr>
              <a:t>2015.gada 20.oktobris, Rīga</a:t>
            </a:r>
          </a:p>
        </p:txBody>
      </p:sp>
      <p:sp>
        <p:nvSpPr>
          <p:cNvPr id="54276" name="Text Placeholder 4"/>
          <p:cNvSpPr>
            <a:spLocks noGrp="1"/>
          </p:cNvSpPr>
          <p:nvPr>
            <p:ph type="body" sz="quarter" idx="12"/>
          </p:nvPr>
        </p:nvSpPr>
        <p:spPr>
          <a:xfrm>
            <a:off x="4876800" y="6438900"/>
            <a:ext cx="3657600" cy="304800"/>
          </a:xfrm>
        </p:spPr>
        <p:txBody>
          <a:bodyPr/>
          <a:lstStyle/>
          <a:p>
            <a:r>
              <a:rPr lang="lv-LV" altLang="lv-LV" smtClean="0">
                <a:ea typeface="MS PGothic" pitchFamily="34" charset="-128"/>
              </a:rPr>
              <a:t>Rezultāti 2014./2015.</a:t>
            </a:r>
          </a:p>
        </p:txBody>
      </p:sp>
      <p:graphicFrame>
        <p:nvGraphicFramePr>
          <p:cNvPr id="54277" name="Chart 1"/>
          <p:cNvGraphicFramePr>
            <a:graphicFrameLocks/>
          </p:cNvGraphicFramePr>
          <p:nvPr/>
        </p:nvGraphicFramePr>
        <p:xfrm>
          <a:off x="82550" y="1727200"/>
          <a:ext cx="9112250" cy="4165600"/>
        </p:xfrm>
        <a:graphic>
          <a:graphicData uri="http://schemas.openxmlformats.org/presentationml/2006/ole">
            <mc:AlternateContent xmlns:mc="http://schemas.openxmlformats.org/markup-compatibility/2006">
              <mc:Choice xmlns:v="urn:schemas-microsoft-com:vml" Requires="v">
                <p:oleObj spid="_x0000_s54280" r:id="rId5" imgW="9108213" imgH="4170025" progId="Excel.Chart.8">
                  <p:embed/>
                </p:oleObj>
              </mc:Choice>
              <mc:Fallback>
                <p:oleObj r:id="rId5" imgW="9108213" imgH="4170025" progId="Excel.Chart.8">
                  <p:embed/>
                  <p:pic>
                    <p:nvPicPr>
                      <p:cNvPr id="0" name="Chart 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550" y="1727200"/>
                        <a:ext cx="9112250" cy="416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8" name="Straight Connector 7"/>
          <p:cNvCxnSpPr/>
          <p:nvPr/>
        </p:nvCxnSpPr>
        <p:spPr>
          <a:xfrm>
            <a:off x="5245100" y="1619250"/>
            <a:ext cx="0" cy="37211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ChangeArrowheads="1"/>
          </p:cNvSpPr>
          <p:nvPr/>
        </p:nvSpPr>
        <p:spPr bwMode="auto">
          <a:xfrm>
            <a:off x="2127250" y="404813"/>
            <a:ext cx="5305425" cy="769937"/>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1.daļas 1.uzdevuma vērtējums (vid. – 62%)</a:t>
            </a:r>
          </a:p>
        </p:txBody>
      </p:sp>
      <p:pic>
        <p:nvPicPr>
          <p:cNvPr id="55299" name="Picture 2"/>
          <p:cNvPicPr>
            <a:picLocks noChangeAspect="1" noChangeArrowheads="1"/>
          </p:cNvPicPr>
          <p:nvPr/>
        </p:nvPicPr>
        <p:blipFill>
          <a:blip r:embed="rId3" cstate="print"/>
          <a:srcRect/>
          <a:stretch>
            <a:fillRect/>
          </a:stretch>
        </p:blipFill>
        <p:spPr bwMode="auto">
          <a:xfrm>
            <a:off x="342900" y="1514475"/>
            <a:ext cx="8296275" cy="4819650"/>
          </a:xfrm>
          <a:prstGeom prst="rect">
            <a:avLst/>
          </a:prstGeom>
          <a:noFill/>
          <a:ln w="9525">
            <a:noFill/>
            <a:miter lim="800000"/>
            <a:headEnd/>
            <a:tailEnd/>
          </a:ln>
          <a:effectLst/>
        </p:spPr>
      </p:pic>
      <p:sp>
        <p:nvSpPr>
          <p:cNvPr id="9" name="Text Placeholder 3"/>
          <p:cNvSpPr>
            <a:spLocks noGrp="1"/>
          </p:cNvSpPr>
          <p:nvPr>
            <p:ph type="body" sz="quarter" idx="10"/>
          </p:nvPr>
        </p:nvSpPr>
        <p:spPr>
          <a:xfrm>
            <a:off x="2127250" y="6419850"/>
            <a:ext cx="1981200" cy="304800"/>
          </a:xfrm>
        </p:spPr>
        <p:txBody>
          <a:bodyPr>
            <a:normAutofit fontScale="92500"/>
          </a:bodyPr>
          <a:lstStyle/>
          <a:p>
            <a:pPr>
              <a:defRPr/>
            </a:pPr>
            <a:r>
              <a:rPr lang="lv-LV" altLang="lv-LV" dirty="0">
                <a:ea typeface="MS PGothic" pitchFamily="34" charset="-128"/>
              </a:rPr>
              <a:t>2015.gada 20.oktobris, Rīga</a:t>
            </a:r>
          </a:p>
        </p:txBody>
      </p:sp>
      <p:sp>
        <p:nvSpPr>
          <p:cNvPr id="55301" name="Rectangle 1"/>
          <p:cNvSpPr>
            <a:spLocks noChangeArrowheads="1"/>
          </p:cNvSpPr>
          <p:nvPr/>
        </p:nvSpPr>
        <p:spPr bwMode="auto">
          <a:xfrm>
            <a:off x="6399213" y="6376988"/>
            <a:ext cx="1457325" cy="230187"/>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ChangeArrowheads="1"/>
          </p:cNvSpPr>
          <p:nvPr/>
        </p:nvSpPr>
        <p:spPr bwMode="auto">
          <a:xfrm>
            <a:off x="2127250" y="404813"/>
            <a:ext cx="5305425" cy="769937"/>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1.daļas 1.uzdevuma vērtējums </a:t>
            </a:r>
          </a:p>
          <a:p>
            <a:pPr algn="ctr"/>
            <a:r>
              <a:rPr lang="lv-LV" altLang="lv-LV" sz="2200" b="1" i="1">
                <a:solidFill>
                  <a:srgbClr val="000000"/>
                </a:solidFill>
                <a:latin typeface="Verdana" pitchFamily="34" charset="0"/>
              </a:rPr>
              <a:t>(skolu tipi)</a:t>
            </a:r>
          </a:p>
        </p:txBody>
      </p:sp>
      <p:pic>
        <p:nvPicPr>
          <p:cNvPr id="56323" name="Picture 6"/>
          <p:cNvPicPr>
            <a:picLocks noChangeAspect="1" noChangeArrowheads="1"/>
          </p:cNvPicPr>
          <p:nvPr/>
        </p:nvPicPr>
        <p:blipFill>
          <a:blip r:embed="rId2" cstate="print"/>
          <a:srcRect/>
          <a:stretch>
            <a:fillRect/>
          </a:stretch>
        </p:blipFill>
        <p:spPr bwMode="auto">
          <a:xfrm>
            <a:off x="-23813" y="1533525"/>
            <a:ext cx="9167813" cy="53244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
          <p:cNvSpPr>
            <a:spLocks noChangeArrowheads="1"/>
          </p:cNvSpPr>
          <p:nvPr/>
        </p:nvSpPr>
        <p:spPr bwMode="auto">
          <a:xfrm>
            <a:off x="2127250" y="404813"/>
            <a:ext cx="5305425" cy="831850"/>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1.daļas 1.uzdevuma </a:t>
            </a:r>
          </a:p>
          <a:p>
            <a:pPr algn="ctr"/>
            <a:r>
              <a:rPr lang="lv-LV" altLang="lv-LV" sz="2400" b="1">
                <a:solidFill>
                  <a:srgbClr val="000000"/>
                </a:solidFill>
              </a:rPr>
              <a:t>skolēnu atbildes</a:t>
            </a:r>
          </a:p>
        </p:txBody>
      </p:sp>
      <p:sp>
        <p:nvSpPr>
          <p:cNvPr id="57347" name="Rectangle 2"/>
          <p:cNvSpPr>
            <a:spLocks noChangeArrowheads="1"/>
          </p:cNvSpPr>
          <p:nvPr/>
        </p:nvSpPr>
        <p:spPr bwMode="auto">
          <a:xfrm>
            <a:off x="127000" y="1747838"/>
            <a:ext cx="8921750" cy="3940175"/>
          </a:xfrm>
          <a:prstGeom prst="rect">
            <a:avLst/>
          </a:prstGeom>
          <a:noFill/>
          <a:ln w="9525">
            <a:noFill/>
            <a:miter lim="800000"/>
            <a:headEnd/>
            <a:tailEnd/>
          </a:ln>
        </p:spPr>
        <p:txBody>
          <a:bodyPr>
            <a:spAutoFit/>
          </a:bodyPr>
          <a:lstStyle/>
          <a:p>
            <a:pPr marL="457200" indent="-457200">
              <a:spcBef>
                <a:spcPts val="600"/>
              </a:spcBef>
              <a:spcAft>
                <a:spcPts val="600"/>
              </a:spcAft>
              <a:buFontTx/>
              <a:buAutoNum type="arabicPeriod"/>
            </a:pPr>
            <a:r>
              <a:rPr lang="lv-LV" altLang="lv-LV" sz="2000"/>
              <a:t>Atceras  </a:t>
            </a:r>
            <a:r>
              <a:rPr lang="lv-LV" altLang="lv-LV" sz="1400" i="1"/>
              <a:t>(Savās atmiņās aktrise  _____ un stāsta) </a:t>
            </a:r>
            <a:r>
              <a:rPr lang="lv-LV" altLang="lv-LV" sz="2000"/>
              <a:t>– </a:t>
            </a:r>
            <a:r>
              <a:rPr lang="lv-LV" altLang="lv-LV" sz="2000" i="1"/>
              <a:t>atcerās, atcerējās, atceries</a:t>
            </a:r>
          </a:p>
          <a:p>
            <a:pPr marL="457200" indent="-457200">
              <a:spcBef>
                <a:spcPts val="600"/>
              </a:spcBef>
              <a:spcAft>
                <a:spcPts val="600"/>
              </a:spcAft>
              <a:buFontTx/>
              <a:buAutoNum type="arabicPeriod"/>
            </a:pPr>
            <a:r>
              <a:rPr lang="lv-LV" altLang="lv-LV" sz="2000"/>
              <a:t>Tā pat  </a:t>
            </a:r>
            <a:r>
              <a:rPr lang="lv-LV" altLang="lv-LV" sz="1400" i="1"/>
              <a:t>(viņai vienkārši nepatīk ___bez  vajadzības iepazīties un runāt</a:t>
            </a:r>
            <a:r>
              <a:rPr lang="lv-LV" altLang="lv-LV" sz="1400"/>
              <a:t>) </a:t>
            </a:r>
            <a:r>
              <a:rPr lang="lv-LV" altLang="lv-LV" sz="2000"/>
              <a:t> – </a:t>
            </a:r>
            <a:r>
              <a:rPr lang="lv-LV" altLang="lv-LV" sz="2000" i="1"/>
              <a:t>tāpat, tā-pat</a:t>
            </a:r>
          </a:p>
          <a:p>
            <a:pPr marL="457200" indent="-457200">
              <a:spcBef>
                <a:spcPts val="600"/>
              </a:spcBef>
              <a:spcAft>
                <a:spcPts val="600"/>
              </a:spcAft>
              <a:buFontTx/>
              <a:buAutoNum type="arabicPeriod"/>
            </a:pPr>
            <a:r>
              <a:rPr lang="lv-LV" altLang="lv-LV" sz="2000"/>
              <a:t>Patstāvīgi  </a:t>
            </a:r>
            <a:r>
              <a:rPr lang="lv-LV" altLang="lv-LV" sz="1400" i="1"/>
              <a:t>(vēlas strādāt iespējami _____ un bieži vien vairās prasīt padomu) </a:t>
            </a:r>
            <a:r>
              <a:rPr lang="lv-LV" altLang="lv-LV" sz="2000"/>
              <a:t> – </a:t>
            </a:r>
            <a:r>
              <a:rPr lang="lv-LV" altLang="lv-LV" sz="2000" i="1"/>
              <a:t>pastāvīgi</a:t>
            </a:r>
          </a:p>
          <a:p>
            <a:pPr marL="457200" indent="-457200">
              <a:spcBef>
                <a:spcPts val="600"/>
              </a:spcBef>
              <a:spcAft>
                <a:spcPts val="600"/>
              </a:spcAft>
              <a:buFontTx/>
              <a:buAutoNum type="arabicPeriod"/>
            </a:pPr>
            <a:r>
              <a:rPr lang="lv-LV" altLang="lv-LV" sz="2000"/>
              <a:t>Valentīnam Skulmem – </a:t>
            </a:r>
            <a:r>
              <a:rPr lang="lv-LV" altLang="lv-LV" sz="2000" i="1"/>
              <a:t>Valentīnai Skulmei, Skulmi, Skulmam, Skulmenam</a:t>
            </a:r>
          </a:p>
          <a:p>
            <a:pPr marL="457200" indent="-457200">
              <a:spcBef>
                <a:spcPts val="600"/>
              </a:spcBef>
              <a:spcAft>
                <a:spcPts val="600"/>
              </a:spcAft>
              <a:buFontTx/>
              <a:buAutoNum type="arabicPeriod"/>
            </a:pPr>
            <a:r>
              <a:rPr lang="lv-LV" altLang="lv-LV" sz="2000"/>
              <a:t>Staigājat </a:t>
            </a:r>
            <a:r>
              <a:rPr lang="lv-LV" altLang="lv-LV" sz="1400"/>
              <a:t>(„Kā jūs, dāmas, __________?” ) </a:t>
            </a:r>
            <a:r>
              <a:rPr lang="lv-LV" altLang="lv-LV" sz="2000"/>
              <a:t>– </a:t>
            </a:r>
            <a:r>
              <a:rPr lang="lv-LV" altLang="lv-LV" sz="2000" i="1"/>
              <a:t>staigājiet, staigāt</a:t>
            </a:r>
          </a:p>
          <a:p>
            <a:pPr marL="457200" indent="-457200">
              <a:spcBef>
                <a:spcPts val="600"/>
              </a:spcBef>
              <a:spcAft>
                <a:spcPts val="600"/>
              </a:spcAft>
              <a:buFontTx/>
              <a:buAutoNum type="arabicPeriod"/>
            </a:pPr>
            <a:r>
              <a:rPr lang="lv-LV" altLang="lv-LV" sz="2000"/>
              <a:t>Pieglaustajiem </a:t>
            </a:r>
            <a:r>
              <a:rPr lang="lv-LV" altLang="lv-LV" sz="1400"/>
              <a:t>(Slaidā, trauslā meitene ar gludi, gludi galvai __  matiem un nelielo pīnes mezglu pakausī) </a:t>
            </a:r>
            <a:r>
              <a:rPr lang="lv-LV" altLang="lv-LV" sz="2000"/>
              <a:t>– </a:t>
            </a:r>
            <a:r>
              <a:rPr lang="lv-LV" altLang="lv-LV" sz="2000" i="1"/>
              <a:t>pieglauztajiem, pieglauzstajiem, pieglaustiem, pieglauztiem</a:t>
            </a:r>
          </a:p>
          <a:p>
            <a:pPr marL="457200" indent="-457200">
              <a:spcBef>
                <a:spcPts val="600"/>
              </a:spcBef>
              <a:spcAft>
                <a:spcPts val="600"/>
              </a:spcAft>
              <a:buFontTx/>
              <a:buAutoNum type="arabicPeriod"/>
            </a:pPr>
            <a:r>
              <a:rPr lang="lv-LV" altLang="lv-LV" sz="2000"/>
              <a:t>Nekā – </a:t>
            </a:r>
            <a:r>
              <a:rPr lang="lv-LV" altLang="lv-LV" sz="2000" i="1"/>
              <a:t>kā </a:t>
            </a:r>
          </a:p>
          <a:p>
            <a:pPr marL="457200" indent="-457200">
              <a:spcBef>
                <a:spcPts val="600"/>
              </a:spcBef>
              <a:spcAft>
                <a:spcPts val="600"/>
              </a:spcAft>
              <a:buFontTx/>
              <a:buAutoNum type="arabicPeriod"/>
            </a:pPr>
            <a:r>
              <a:rPr lang="lv-LV" altLang="lv-LV" sz="2000"/>
              <a:t>Ziniet – </a:t>
            </a:r>
            <a:r>
              <a:rPr lang="lv-LV" altLang="lv-LV" sz="2000" i="1"/>
              <a:t>zināt, zinat, jāzina</a:t>
            </a:r>
          </a:p>
        </p:txBody>
      </p:sp>
      <p:sp>
        <p:nvSpPr>
          <p:cNvPr id="57348"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8" name="Text Placeholder 3"/>
          <p:cNvSpPr>
            <a:spLocks noGrp="1"/>
          </p:cNvSpPr>
          <p:nvPr>
            <p:ph type="body" sz="quarter" idx="10"/>
          </p:nvPr>
        </p:nvSpPr>
        <p:spPr>
          <a:xfrm>
            <a:off x="2552700" y="6419850"/>
            <a:ext cx="1981200" cy="304800"/>
          </a:xfrm>
        </p:spPr>
        <p:txBody>
          <a:bodyPr>
            <a:normAutofit fontScale="92500"/>
          </a:bodyPr>
          <a:lstStyle/>
          <a:p>
            <a:pPr>
              <a:defRPr/>
            </a:pPr>
            <a:r>
              <a:rPr lang="lv-LV" altLang="lv-LV" dirty="0">
                <a:ea typeface="MS PGothic" pitchFamily="34" charset="-128"/>
              </a:rPr>
              <a:t>2015.gada 20.oktobris, Rīga</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ChangeArrowheads="1"/>
          </p:cNvSpPr>
          <p:nvPr/>
        </p:nvSpPr>
        <p:spPr bwMode="auto">
          <a:xfrm>
            <a:off x="2127250" y="404813"/>
            <a:ext cx="5305425" cy="431800"/>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1.daļas 1.uzdevuma vērtējums </a:t>
            </a:r>
          </a:p>
        </p:txBody>
      </p:sp>
      <p:graphicFrame>
        <p:nvGraphicFramePr>
          <p:cNvPr id="58372" name="Chart 5"/>
          <p:cNvGraphicFramePr>
            <a:graphicFrameLocks/>
          </p:cNvGraphicFramePr>
          <p:nvPr/>
        </p:nvGraphicFramePr>
        <p:xfrm>
          <a:off x="127000" y="1609725"/>
          <a:ext cx="8813800" cy="4752975"/>
        </p:xfrm>
        <a:graphic>
          <a:graphicData uri="http://schemas.openxmlformats.org/presentationml/2006/ole">
            <mc:AlternateContent xmlns:mc="http://schemas.openxmlformats.org/markup-compatibility/2006">
              <mc:Choice xmlns:v="urn:schemas-microsoft-com:vml" Requires="v">
                <p:oleObj spid="_x0000_s58375" r:id="rId4" imgW="8809483" imgH="4755292" progId="Excel.Chart.8">
                  <p:embed/>
                </p:oleObj>
              </mc:Choice>
              <mc:Fallback>
                <p:oleObj r:id="rId4" imgW="8809483" imgH="4755292" progId="Excel.Chart.8">
                  <p:embed/>
                  <p:pic>
                    <p:nvPicPr>
                      <p:cNvPr id="0" name="Chart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000" y="1609725"/>
                        <a:ext cx="8813800" cy="4752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373" name="Text Placeholder 4"/>
          <p:cNvSpPr>
            <a:spLocks noGrp="1"/>
          </p:cNvSpPr>
          <p:nvPr>
            <p:ph type="body" sz="quarter" idx="12"/>
          </p:nvPr>
        </p:nvSpPr>
        <p:spPr>
          <a:xfrm>
            <a:off x="4876800" y="6362700"/>
            <a:ext cx="3657600" cy="304800"/>
          </a:xfrm>
        </p:spPr>
        <p:txBody>
          <a:bodyPr/>
          <a:lstStyle/>
          <a:p>
            <a:r>
              <a:rPr lang="lv-LV" altLang="lv-LV" smtClean="0">
                <a:ea typeface="MS PGothic" pitchFamily="34" charset="-128"/>
              </a:rPr>
              <a:t>Rezultāti 2014./2015.</a:t>
            </a:r>
          </a:p>
        </p:txBody>
      </p:sp>
      <p:sp>
        <p:nvSpPr>
          <p:cNvPr id="9" name="Text Placeholder 3"/>
          <p:cNvSpPr>
            <a:spLocks noGrp="1"/>
          </p:cNvSpPr>
          <p:nvPr>
            <p:ph type="body" sz="quarter" idx="10"/>
          </p:nvPr>
        </p:nvSpPr>
        <p:spPr>
          <a:xfrm>
            <a:off x="2552700" y="6419850"/>
            <a:ext cx="1981200" cy="304800"/>
          </a:xfrm>
        </p:spPr>
        <p:txBody>
          <a:bodyPr>
            <a:normAutofit fontScale="92500"/>
          </a:bodyPr>
          <a:lstStyle/>
          <a:p>
            <a:pPr>
              <a:defRPr/>
            </a:pPr>
            <a:r>
              <a:rPr lang="lv-LV" altLang="lv-LV" dirty="0">
                <a:ea typeface="MS PGothic" pitchFamily="34" charset="-128"/>
              </a:rPr>
              <a:t>2015.gada 20.oktobris, Rīga</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ChangeArrowheads="1"/>
          </p:cNvSpPr>
          <p:nvPr/>
        </p:nvSpPr>
        <p:spPr bwMode="auto">
          <a:xfrm>
            <a:off x="2127250" y="404813"/>
            <a:ext cx="5305425" cy="769937"/>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1.daļas 2.uzdevuma vērtējums (44%) </a:t>
            </a:r>
          </a:p>
        </p:txBody>
      </p:sp>
      <p:sp>
        <p:nvSpPr>
          <p:cNvPr id="10" name="Text Placeholder 3"/>
          <p:cNvSpPr>
            <a:spLocks noGrp="1"/>
          </p:cNvSpPr>
          <p:nvPr>
            <p:ph type="body" sz="quarter" idx="10"/>
          </p:nvPr>
        </p:nvSpPr>
        <p:spPr>
          <a:xfrm>
            <a:off x="2552700" y="64008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59398" name="Text Placeholder 4"/>
          <p:cNvSpPr>
            <a:spLocks noGrp="1"/>
          </p:cNvSpPr>
          <p:nvPr>
            <p:ph type="body" sz="quarter" idx="12"/>
          </p:nvPr>
        </p:nvSpPr>
        <p:spPr>
          <a:xfrm>
            <a:off x="4876800" y="6400800"/>
            <a:ext cx="3657600" cy="304800"/>
          </a:xfrm>
        </p:spPr>
        <p:txBody>
          <a:bodyPr/>
          <a:lstStyle/>
          <a:p>
            <a:r>
              <a:rPr lang="lv-LV" altLang="lv-LV" smtClean="0">
                <a:ea typeface="MS PGothic" pitchFamily="34" charset="-128"/>
              </a:rPr>
              <a:t>Rezultāti 2014./2015.</a:t>
            </a:r>
          </a:p>
        </p:txBody>
      </p:sp>
      <p:graphicFrame>
        <p:nvGraphicFramePr>
          <p:cNvPr id="59399" name="Chart 1"/>
          <p:cNvGraphicFramePr>
            <a:graphicFrameLocks/>
          </p:cNvGraphicFramePr>
          <p:nvPr/>
        </p:nvGraphicFramePr>
        <p:xfrm>
          <a:off x="69850" y="1628775"/>
          <a:ext cx="9007475" cy="4772025"/>
        </p:xfrm>
        <a:graphic>
          <a:graphicData uri="http://schemas.openxmlformats.org/presentationml/2006/ole">
            <mc:AlternateContent xmlns:mc="http://schemas.openxmlformats.org/markup-compatibility/2006">
              <mc:Choice xmlns:v="urn:schemas-microsoft-com:vml" Requires="v">
                <p:oleObj spid="_x0000_s59402" r:id="rId5" imgW="9132599" imgH="4767485" progId="Excel.Chart.8">
                  <p:embed/>
                </p:oleObj>
              </mc:Choice>
              <mc:Fallback>
                <p:oleObj r:id="rId5" imgW="9132599" imgH="4767485" progId="Excel.Chart.8">
                  <p:embed/>
                  <p:pic>
                    <p:nvPicPr>
                      <p:cNvPr id="0" name="Chart 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850" y="1628775"/>
                        <a:ext cx="9007475" cy="4772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2" name="Straight Connector 11"/>
          <p:cNvCxnSpPr/>
          <p:nvPr/>
        </p:nvCxnSpPr>
        <p:spPr>
          <a:xfrm>
            <a:off x="4562475" y="1900238"/>
            <a:ext cx="33337" cy="397827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p:cNvSpPr>
            <a:spLocks noChangeArrowheads="1"/>
          </p:cNvSpPr>
          <p:nvPr/>
        </p:nvSpPr>
        <p:spPr bwMode="auto">
          <a:xfrm>
            <a:off x="2127250" y="404813"/>
            <a:ext cx="5305425" cy="769937"/>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1.daļas 2.uzdevuma vērtējums (44%) </a:t>
            </a:r>
          </a:p>
        </p:txBody>
      </p:sp>
      <p:sp>
        <p:nvSpPr>
          <p:cNvPr id="60421" name="Text Placeholder 4"/>
          <p:cNvSpPr>
            <a:spLocks noGrp="1"/>
          </p:cNvSpPr>
          <p:nvPr>
            <p:ph type="body" sz="quarter" idx="12"/>
          </p:nvPr>
        </p:nvSpPr>
        <p:spPr>
          <a:xfrm>
            <a:off x="4876800" y="6400800"/>
            <a:ext cx="3657600" cy="304800"/>
          </a:xfrm>
        </p:spPr>
        <p:txBody>
          <a:bodyPr/>
          <a:lstStyle/>
          <a:p>
            <a:r>
              <a:rPr lang="lv-LV" altLang="lv-LV" smtClean="0">
                <a:ea typeface="MS PGothic" pitchFamily="34" charset="-128"/>
              </a:rPr>
              <a:t>Rezultāti 2014./2015.</a:t>
            </a:r>
          </a:p>
        </p:txBody>
      </p:sp>
      <p:pic>
        <p:nvPicPr>
          <p:cNvPr id="60422" name="Picture 9"/>
          <p:cNvPicPr>
            <a:picLocks noChangeAspect="1" noChangeArrowheads="1"/>
          </p:cNvPicPr>
          <p:nvPr/>
        </p:nvPicPr>
        <p:blipFill>
          <a:blip r:embed="rId3" cstate="print"/>
          <a:srcRect/>
          <a:stretch>
            <a:fillRect/>
          </a:stretch>
        </p:blipFill>
        <p:spPr bwMode="auto">
          <a:xfrm>
            <a:off x="209550" y="1641475"/>
            <a:ext cx="8705850" cy="4616450"/>
          </a:xfrm>
          <a:prstGeom prst="rect">
            <a:avLst/>
          </a:prstGeom>
          <a:noFill/>
          <a:ln w="9525">
            <a:noFill/>
            <a:miter lim="800000"/>
            <a:headEnd/>
            <a:tailEnd/>
          </a:ln>
          <a:effectLst/>
        </p:spPr>
      </p:pic>
      <p:cxnSp>
        <p:nvCxnSpPr>
          <p:cNvPr id="11" name="Straight Connector 10"/>
          <p:cNvCxnSpPr/>
          <p:nvPr/>
        </p:nvCxnSpPr>
        <p:spPr>
          <a:xfrm>
            <a:off x="828675" y="3811588"/>
            <a:ext cx="808672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2" name="Text Placeholder 3"/>
          <p:cNvSpPr>
            <a:spLocks noGrp="1"/>
          </p:cNvSpPr>
          <p:nvPr>
            <p:ph type="body" sz="quarter" idx="10"/>
          </p:nvPr>
        </p:nvSpPr>
        <p:spPr>
          <a:xfrm>
            <a:off x="2552700" y="6400800"/>
            <a:ext cx="1981200" cy="304800"/>
          </a:xfrm>
        </p:spPr>
        <p:txBody>
          <a:bodyPr>
            <a:normAutofit fontScale="92500"/>
          </a:bodyPr>
          <a:lstStyle/>
          <a:p>
            <a:pPr>
              <a:defRPr/>
            </a:pPr>
            <a:r>
              <a:rPr lang="lv-LV" altLang="lv-LV" dirty="0">
                <a:ea typeface="MS PGothic" pitchFamily="34" charset="-128"/>
              </a:rPr>
              <a:t>2015.gada 20.oktobris, Rīga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LASĪŠANA</a:t>
            </a:r>
          </a:p>
        </p:txBody>
      </p:sp>
      <p:sp>
        <p:nvSpPr>
          <p:cNvPr id="15363" name="Text Placeholder 3"/>
          <p:cNvSpPr>
            <a:spLocks noGrp="1"/>
          </p:cNvSpPr>
          <p:nvPr>
            <p:ph type="body" sz="quarter" idx="10"/>
          </p:nvPr>
        </p:nvSpPr>
        <p:spPr>
          <a:xfrm>
            <a:off x="2316163" y="6324600"/>
            <a:ext cx="2255837" cy="304800"/>
          </a:xfrm>
        </p:spPr>
        <p:txBody>
          <a:bodyPr/>
          <a:lstStyle/>
          <a:p>
            <a:r>
              <a:rPr lang="lv-LV" altLang="lv-LV" smtClean="0">
                <a:ea typeface="MS PGothic" pitchFamily="34" charset="-128"/>
              </a:rPr>
              <a:t>2015.gada 20.oktobris, Rīga</a:t>
            </a:r>
          </a:p>
        </p:txBody>
      </p:sp>
      <p:sp>
        <p:nvSpPr>
          <p:cNvPr id="15364"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15365"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E3D39AC0-AA87-48C9-8653-ABEA4BFFCEDA}" type="slidenum">
              <a:rPr lang="en-US" altLang="lv-LV" smtClean="0"/>
              <a:pPr/>
              <a:t>5</a:t>
            </a:fld>
            <a:endParaRPr lang="en-US" altLang="lv-LV" smtClean="0"/>
          </a:p>
        </p:txBody>
      </p:sp>
      <p:pic>
        <p:nvPicPr>
          <p:cNvPr id="15366" name="Picture 2" descr="\\hs\visc\Slegta_vide\Nodalas\Visp_izgl_parb\Nodalas_dokumenti\KDisks\_Analize\Analize_2015\NeCE_2015\Latviesu_6_Klase_7.png"/>
          <p:cNvPicPr>
            <a:picLocks noChangeAspect="1" noChangeArrowheads="1"/>
          </p:cNvPicPr>
          <p:nvPr/>
        </p:nvPicPr>
        <p:blipFill>
          <a:blip r:embed="rId2" cstate="print"/>
          <a:srcRect/>
          <a:stretch>
            <a:fillRect/>
          </a:stretch>
        </p:blipFill>
        <p:spPr bwMode="auto">
          <a:xfrm>
            <a:off x="0" y="1590675"/>
            <a:ext cx="9144000" cy="4727575"/>
          </a:xfrm>
          <a:prstGeom prst="rect">
            <a:avLst/>
          </a:prstGeom>
          <a:noFill/>
          <a:ln w="9525">
            <a:noFill/>
            <a:miter lim="800000"/>
            <a:headEnd/>
            <a:tailEnd/>
          </a:ln>
        </p:spPr>
      </p:pic>
      <p:cxnSp>
        <p:nvCxnSpPr>
          <p:cNvPr id="9" name="Straight Connector 8"/>
          <p:cNvCxnSpPr/>
          <p:nvPr/>
        </p:nvCxnSpPr>
        <p:spPr>
          <a:xfrm>
            <a:off x="566738" y="3411538"/>
            <a:ext cx="8491537"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ChangeArrowheads="1"/>
          </p:cNvSpPr>
          <p:nvPr/>
        </p:nvSpPr>
        <p:spPr bwMode="auto">
          <a:xfrm>
            <a:off x="2127250" y="404813"/>
            <a:ext cx="5305425" cy="769937"/>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1.daļas 2.uzdevuma vērtējums </a:t>
            </a:r>
          </a:p>
          <a:p>
            <a:pPr algn="ctr"/>
            <a:r>
              <a:rPr lang="lv-LV" altLang="lv-LV" sz="2200" b="1" i="1">
                <a:solidFill>
                  <a:srgbClr val="000000"/>
                </a:solidFill>
                <a:latin typeface="Verdana" pitchFamily="34" charset="0"/>
              </a:rPr>
              <a:t>(skolu tipi)</a:t>
            </a:r>
          </a:p>
        </p:txBody>
      </p:sp>
      <p:sp>
        <p:nvSpPr>
          <p:cNvPr id="61443" name="TextBox 1"/>
          <p:cNvSpPr txBox="1">
            <a:spLocks noChangeArrowheads="1"/>
          </p:cNvSpPr>
          <p:nvPr/>
        </p:nvSpPr>
        <p:spPr bwMode="auto">
          <a:xfrm>
            <a:off x="2955925" y="1603375"/>
            <a:ext cx="3508375" cy="354013"/>
          </a:xfrm>
          <a:prstGeom prst="rect">
            <a:avLst/>
          </a:prstGeom>
          <a:solidFill>
            <a:schemeClr val="bg1"/>
          </a:solidFill>
          <a:ln w="9525">
            <a:noFill/>
            <a:miter lim="800000"/>
            <a:headEnd/>
            <a:tailEnd/>
          </a:ln>
        </p:spPr>
        <p:txBody>
          <a:bodyPr>
            <a:spAutoFit/>
          </a:bodyPr>
          <a:lstStyle/>
          <a:p>
            <a:endParaRPr lang="lv-LV" altLang="lv-LV"/>
          </a:p>
        </p:txBody>
      </p:sp>
      <p:pic>
        <p:nvPicPr>
          <p:cNvPr id="61446" name="Picture 8"/>
          <p:cNvPicPr>
            <a:picLocks noChangeAspect="1" noChangeArrowheads="1"/>
          </p:cNvPicPr>
          <p:nvPr/>
        </p:nvPicPr>
        <p:blipFill>
          <a:blip r:embed="rId2" cstate="print"/>
          <a:srcRect/>
          <a:stretch>
            <a:fillRect/>
          </a:stretch>
        </p:blipFill>
        <p:spPr bwMode="auto">
          <a:xfrm>
            <a:off x="7938" y="1524000"/>
            <a:ext cx="9136062" cy="53244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ChangeArrowheads="1"/>
          </p:cNvSpPr>
          <p:nvPr/>
        </p:nvSpPr>
        <p:spPr bwMode="auto">
          <a:xfrm>
            <a:off x="2127250" y="404813"/>
            <a:ext cx="5305425" cy="431800"/>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1.daļas 2.uzdevums </a:t>
            </a:r>
          </a:p>
        </p:txBody>
      </p:sp>
      <p:sp>
        <p:nvSpPr>
          <p:cNvPr id="62467" name="TextBox 2"/>
          <p:cNvSpPr txBox="1">
            <a:spLocks noChangeArrowheads="1"/>
          </p:cNvSpPr>
          <p:nvPr/>
        </p:nvSpPr>
        <p:spPr bwMode="auto">
          <a:xfrm>
            <a:off x="722313" y="1514475"/>
            <a:ext cx="7559675" cy="5062537"/>
          </a:xfrm>
          <a:prstGeom prst="rect">
            <a:avLst/>
          </a:prstGeom>
          <a:noFill/>
          <a:ln w="9525">
            <a:noFill/>
            <a:miter lim="800000"/>
            <a:headEnd/>
            <a:tailEnd/>
          </a:ln>
        </p:spPr>
        <p:txBody>
          <a:bodyPr>
            <a:spAutoFit/>
          </a:bodyPr>
          <a:lstStyle/>
          <a:p>
            <a:pPr marL="342900" indent="-342900">
              <a:buFontTx/>
              <a:buAutoNum type="arabicPeriod"/>
            </a:pPr>
            <a:r>
              <a:rPr lang="lv-LV" altLang="lv-LV" sz="1800" dirty="0"/>
              <a:t>Savrupināta pielikuma grupa</a:t>
            </a:r>
          </a:p>
          <a:p>
            <a:pPr marL="342900" indent="-342900">
              <a:buFontTx/>
              <a:buAutoNum type="arabicPeriod"/>
            </a:pPr>
            <a:r>
              <a:rPr lang="lv-LV" altLang="lv-LV" sz="1800" dirty="0"/>
              <a:t>Vispārinošais vārds; </a:t>
            </a:r>
            <a:r>
              <a:rPr lang="lv-LV" altLang="lv-LV" sz="1800" b="1" i="1" dirty="0"/>
              <a:t>galvenokārt </a:t>
            </a:r>
            <a:r>
              <a:rPr lang="lv-LV" altLang="lv-LV" sz="1800" b="1" i="1" dirty="0">
                <a:solidFill>
                  <a:srgbClr val="FF0000"/>
                </a:solidFill>
              </a:rPr>
              <a:t>(46)</a:t>
            </a:r>
          </a:p>
          <a:p>
            <a:pPr marL="342900" indent="-342900">
              <a:buFontTx/>
              <a:buAutoNum type="arabicPeriod"/>
            </a:pPr>
            <a:r>
              <a:rPr lang="lv-LV" altLang="lv-LV" sz="1800" dirty="0"/>
              <a:t>Divdabja teiciens</a:t>
            </a:r>
          </a:p>
          <a:p>
            <a:pPr marL="342900" indent="-342900">
              <a:buFontTx/>
              <a:buAutoNum type="arabicPeriod"/>
            </a:pPr>
            <a:r>
              <a:rPr lang="lv-LV" altLang="lv-LV" sz="1800" dirty="0"/>
              <a:t>Piebilde starp tiešās runas vārdiem </a:t>
            </a:r>
            <a:r>
              <a:rPr lang="lv-LV" altLang="lv-LV" sz="1800" b="1" dirty="0">
                <a:solidFill>
                  <a:srgbClr val="FF0000"/>
                </a:solidFill>
              </a:rPr>
              <a:t>(17)</a:t>
            </a:r>
          </a:p>
          <a:p>
            <a:pPr marL="342900" indent="-342900">
              <a:buFontTx/>
              <a:buAutoNum type="arabicPeriod"/>
            </a:pPr>
            <a:r>
              <a:rPr lang="lv-LV" altLang="lv-LV" sz="1800" dirty="0"/>
              <a:t>Vienlīdzīgie teikuma locekļi saistījumā ar saikli vai</a:t>
            </a:r>
          </a:p>
          <a:p>
            <a:pPr marL="342900" indent="-342900">
              <a:buFontTx/>
              <a:buAutoNum type="arabicPeriod"/>
            </a:pPr>
            <a:r>
              <a:rPr lang="lv-LV" altLang="lv-LV" sz="1800" dirty="0"/>
              <a:t>Vienlīdzīgi palīgteikumi ar dažādiem ievadītājvārdiem </a:t>
            </a:r>
            <a:r>
              <a:rPr lang="lv-LV" altLang="lv-LV" sz="1800" b="1" dirty="0">
                <a:solidFill>
                  <a:srgbClr val="FF0000"/>
                </a:solidFill>
              </a:rPr>
              <a:t>(45)</a:t>
            </a:r>
          </a:p>
          <a:p>
            <a:pPr marL="342900" indent="-342900">
              <a:buFontTx/>
              <a:buAutoNum type="arabicPeriod"/>
            </a:pPr>
            <a:r>
              <a:rPr lang="lv-LV" altLang="lv-LV" sz="1800" dirty="0"/>
              <a:t>Salikts pakārtots teikums bezsaikļa saistījumā; </a:t>
            </a:r>
            <a:r>
              <a:rPr lang="lv-LV" altLang="lv-LV" sz="1800" b="1" i="1" dirty="0"/>
              <a:t>acīmredzot </a:t>
            </a:r>
            <a:r>
              <a:rPr lang="lv-LV" altLang="lv-LV" sz="1800" b="1" dirty="0">
                <a:solidFill>
                  <a:srgbClr val="FF0000"/>
                </a:solidFill>
              </a:rPr>
              <a:t>(14)</a:t>
            </a:r>
            <a:endParaRPr lang="lv-LV" altLang="lv-LV" sz="1800" b="1" i="1" dirty="0"/>
          </a:p>
          <a:p>
            <a:pPr marL="342900" indent="-342900">
              <a:buFontTx/>
              <a:buAutoNum type="arabicPeriod"/>
            </a:pPr>
            <a:r>
              <a:rPr lang="lv-LV" altLang="lv-LV" sz="1800" dirty="0"/>
              <a:t>Iespraudums </a:t>
            </a:r>
            <a:r>
              <a:rPr lang="lv-LV" altLang="lv-LV" sz="1800" i="1" dirty="0"/>
              <a:t>starp citu</a:t>
            </a:r>
          </a:p>
          <a:p>
            <a:pPr marL="342900" indent="-342900">
              <a:buFontTx/>
              <a:buAutoNum type="arabicPeriod"/>
            </a:pPr>
            <a:r>
              <a:rPr lang="lv-LV" altLang="lv-LV" sz="1800" dirty="0"/>
              <a:t>Vienlīdzīgie teikuma locekļi saistījumā ar vispārinošo vārdu teikuma beigās</a:t>
            </a:r>
          </a:p>
          <a:p>
            <a:pPr marL="342900" indent="-342900">
              <a:buFontTx/>
              <a:buAutoNum type="arabicPeriod"/>
            </a:pPr>
            <a:r>
              <a:rPr lang="lv-LV" altLang="lv-LV" sz="1800" dirty="0"/>
              <a:t>Vienlīdzīgie palīgteikumi (ievadītājvārds un TGC) </a:t>
            </a:r>
            <a:r>
              <a:rPr lang="lv-LV" altLang="lv-LV" sz="1800" b="1" dirty="0">
                <a:solidFill>
                  <a:srgbClr val="FF0000"/>
                </a:solidFill>
              </a:rPr>
              <a:t>(26)</a:t>
            </a:r>
            <a:r>
              <a:rPr lang="lv-LV" altLang="lv-LV" sz="1800" dirty="0"/>
              <a:t> </a:t>
            </a:r>
          </a:p>
          <a:p>
            <a:pPr marL="342900" indent="-342900">
              <a:buFontTx/>
              <a:buAutoNum type="arabicPeriod"/>
            </a:pPr>
            <a:r>
              <a:rPr lang="lv-LV" altLang="lv-LV" sz="1800" dirty="0"/>
              <a:t>Vienlīdzīgie teikuma locekļi saistījumā ar vispārinošo vārdu un </a:t>
            </a:r>
            <a:r>
              <a:rPr lang="lv-LV" altLang="lv-LV" sz="1800" i="1" dirty="0"/>
              <a:t>kā</a:t>
            </a:r>
            <a:r>
              <a:rPr lang="lv-LV" altLang="lv-LV" sz="1800" dirty="0"/>
              <a:t> teikuma vidū </a:t>
            </a:r>
            <a:r>
              <a:rPr lang="lv-LV" altLang="lv-LV" sz="1800" b="1" dirty="0">
                <a:solidFill>
                  <a:srgbClr val="FF0000"/>
                </a:solidFill>
              </a:rPr>
              <a:t>(11)</a:t>
            </a:r>
            <a:endParaRPr lang="lv-LV" altLang="lv-LV" sz="1800" dirty="0"/>
          </a:p>
          <a:p>
            <a:pPr marL="342900" indent="-342900">
              <a:buFontTx/>
              <a:buAutoNum type="arabicPeriod"/>
            </a:pPr>
            <a:r>
              <a:rPr lang="lv-LV" altLang="lv-LV" sz="1800" dirty="0"/>
              <a:t>Salikts pakārtots teikums, palīgteikuma ievada partikula </a:t>
            </a:r>
            <a:r>
              <a:rPr lang="lv-LV" altLang="lv-LV" sz="1800" i="1" dirty="0"/>
              <a:t>lai</a:t>
            </a:r>
          </a:p>
          <a:p>
            <a:pPr marL="342900" indent="-342900">
              <a:buFontTx/>
              <a:buAutoNum type="arabicPeriod"/>
            </a:pPr>
            <a:r>
              <a:rPr lang="lv-LV" altLang="lv-LV" sz="1800" dirty="0"/>
              <a:t>Divdabja teiciens palīgteikuma sākumā aiz ievadītājvārda </a:t>
            </a:r>
            <a:r>
              <a:rPr lang="lv-LV" altLang="lv-LV" sz="1800" i="1" dirty="0"/>
              <a:t>kas </a:t>
            </a:r>
            <a:r>
              <a:rPr lang="lv-LV" altLang="lv-LV" sz="1800" b="1" dirty="0">
                <a:solidFill>
                  <a:srgbClr val="FF0000"/>
                </a:solidFill>
              </a:rPr>
              <a:t>(39)</a:t>
            </a:r>
            <a:endParaRPr lang="lv-LV" altLang="lv-LV" sz="1800" i="1" dirty="0"/>
          </a:p>
          <a:p>
            <a:pPr marL="342900" indent="-342900">
              <a:buFontTx/>
              <a:buAutoNum type="arabicPeriod"/>
            </a:pPr>
            <a:r>
              <a:rPr lang="lv-LV" altLang="lv-LV" sz="1800" dirty="0"/>
              <a:t>Iespraudums ar ievadītājvārdu </a:t>
            </a:r>
            <a:r>
              <a:rPr lang="lv-LV" altLang="lv-LV" sz="1800" i="1" dirty="0"/>
              <a:t>piemēram</a:t>
            </a:r>
          </a:p>
          <a:p>
            <a:pPr marL="342900" indent="-342900">
              <a:buFontTx/>
              <a:buAutoNum type="arabicPeriod"/>
            </a:pPr>
            <a:r>
              <a:rPr lang="lv-LV" altLang="lv-LV" sz="1800" dirty="0"/>
              <a:t>Tiešā runa </a:t>
            </a:r>
            <a:r>
              <a:rPr lang="lv-LV" altLang="lv-LV" sz="1800" i="1" dirty="0"/>
              <a:t>un piebilde aiz tās vārdiem </a:t>
            </a:r>
            <a:r>
              <a:rPr lang="lv-LV" altLang="lv-LV" sz="1800" b="1" dirty="0">
                <a:solidFill>
                  <a:srgbClr val="FF0000"/>
                </a:solidFill>
              </a:rPr>
              <a:t>(47)</a:t>
            </a:r>
            <a:endParaRPr lang="lv-LV" altLang="lv-LV" sz="1800" i="1" dirty="0"/>
          </a:p>
          <a:p>
            <a:pPr marL="342900" indent="-342900">
              <a:buFontTx/>
              <a:buAutoNum type="arabicPeriod"/>
            </a:pPr>
            <a:r>
              <a:rPr lang="lv-LV" altLang="lv-LV" sz="1800" dirty="0"/>
              <a:t>Vienlīdzīgie teikuma locekļi saistījumā ar saikli </a:t>
            </a:r>
            <a:r>
              <a:rPr lang="lv-LV" altLang="lv-LV" sz="1800" i="1" dirty="0"/>
              <a:t>ne</a:t>
            </a:r>
          </a:p>
          <a:p>
            <a:pPr marL="342900" indent="-342900">
              <a:buFontTx/>
              <a:buAutoNum type="arabicPeriod"/>
            </a:pPr>
            <a:endParaRPr lang="lv-LV" altLang="lv-LV"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4"/>
          <p:cNvSpPr>
            <a:spLocks noChangeArrowheads="1"/>
          </p:cNvSpPr>
          <p:nvPr/>
        </p:nvSpPr>
        <p:spPr bwMode="auto">
          <a:xfrm>
            <a:off x="2127250" y="404813"/>
            <a:ext cx="5305425" cy="461962"/>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1.daļas 2.uzdevums </a:t>
            </a:r>
            <a:r>
              <a:rPr lang="lv-LV" altLang="lv-LV" sz="2400" b="1" i="1">
                <a:solidFill>
                  <a:srgbClr val="000000"/>
                </a:solidFill>
                <a:latin typeface="Verdana" pitchFamily="34" charset="0"/>
              </a:rPr>
              <a:t>(&lt; 40%)</a:t>
            </a:r>
            <a:endParaRPr lang="lv-LV" altLang="lv-LV" sz="2200" b="1" i="1">
              <a:solidFill>
                <a:srgbClr val="000000"/>
              </a:solidFill>
              <a:latin typeface="Verdana" pitchFamily="34" charset="0"/>
            </a:endParaRPr>
          </a:p>
        </p:txBody>
      </p:sp>
      <p:sp>
        <p:nvSpPr>
          <p:cNvPr id="63491" name="TextBox 2"/>
          <p:cNvSpPr txBox="1">
            <a:spLocks noChangeArrowheads="1"/>
          </p:cNvSpPr>
          <p:nvPr/>
        </p:nvSpPr>
        <p:spPr bwMode="auto">
          <a:xfrm>
            <a:off x="57150" y="1466850"/>
            <a:ext cx="8951913" cy="5324475"/>
          </a:xfrm>
          <a:prstGeom prst="rect">
            <a:avLst/>
          </a:prstGeom>
          <a:noFill/>
          <a:ln w="9525">
            <a:noFill/>
            <a:miter lim="800000"/>
            <a:headEnd/>
            <a:tailEnd/>
          </a:ln>
        </p:spPr>
        <p:txBody>
          <a:bodyPr>
            <a:spAutoFit/>
          </a:bodyPr>
          <a:lstStyle/>
          <a:p>
            <a:r>
              <a:rPr lang="lv-LV" altLang="lv-LV" sz="2000" dirty="0"/>
              <a:t>4. </a:t>
            </a:r>
            <a:r>
              <a:rPr lang="lv-LV" altLang="lv-LV" sz="2000" b="1" dirty="0">
                <a:solidFill>
                  <a:srgbClr val="FF0000"/>
                </a:solidFill>
              </a:rPr>
              <a:t>„</a:t>
            </a:r>
            <a:r>
              <a:rPr lang="lv-LV" altLang="lv-LV" sz="2000" dirty="0"/>
              <a:t>Es </a:t>
            </a:r>
            <a:r>
              <a:rPr lang="lv-LV" altLang="lv-LV" sz="2000" b="1" dirty="0">
                <a:solidFill>
                  <a:srgbClr val="FF0000"/>
                </a:solidFill>
              </a:rPr>
              <a:t>(,”)</a:t>
            </a:r>
            <a:r>
              <a:rPr lang="lv-LV" altLang="lv-LV" sz="2000" dirty="0"/>
              <a:t>kā režisors</a:t>
            </a:r>
            <a:r>
              <a:rPr lang="lv-LV" altLang="lv-LV" sz="2000" b="1" dirty="0">
                <a:solidFill>
                  <a:srgbClr val="FF0000"/>
                </a:solidFill>
              </a:rPr>
              <a:t>,”</a:t>
            </a:r>
            <a:r>
              <a:rPr lang="lv-LV" altLang="lv-LV" sz="2000" dirty="0"/>
              <a:t> Mihails Kublinskis atzīmē</a:t>
            </a:r>
            <a:r>
              <a:rPr lang="lv-LV" altLang="lv-LV" sz="2000" b="1" dirty="0">
                <a:solidFill>
                  <a:srgbClr val="FF0000"/>
                </a:solidFill>
              </a:rPr>
              <a:t>, „</a:t>
            </a:r>
            <a:r>
              <a:rPr lang="lv-LV" altLang="lv-LV" sz="2000" dirty="0"/>
              <a:t>lugas varoņus ne tikai cenšos saprast, bet viņu  rīcību arī akceptēju, kaut arī iekšēji esmu pret to</a:t>
            </a:r>
            <a:r>
              <a:rPr lang="lv-LV" altLang="lv-LV" sz="2000" dirty="0">
                <a:solidFill>
                  <a:srgbClr val="FF0000"/>
                </a:solidFill>
              </a:rPr>
              <a:t>.</a:t>
            </a:r>
            <a:r>
              <a:rPr lang="lv-LV" altLang="lv-LV" sz="2000" b="1" dirty="0">
                <a:solidFill>
                  <a:srgbClr val="FF0000"/>
                </a:solidFill>
              </a:rPr>
              <a:t>” </a:t>
            </a:r>
            <a:r>
              <a:rPr lang="lv-LV" altLang="lv-LV" sz="2000" b="1" dirty="0">
                <a:solidFill>
                  <a:srgbClr val="00B050"/>
                </a:solidFill>
              </a:rPr>
              <a:t>(17%)</a:t>
            </a:r>
            <a:endParaRPr lang="lv-LV" altLang="lv-LV" sz="2000" dirty="0">
              <a:solidFill>
                <a:srgbClr val="00B050"/>
              </a:solidFill>
            </a:endParaRPr>
          </a:p>
          <a:p>
            <a:endParaRPr lang="lv-LV" altLang="lv-LV" sz="2000" dirty="0"/>
          </a:p>
          <a:p>
            <a:r>
              <a:rPr lang="lv-LV" altLang="lv-LV" sz="2000" dirty="0"/>
              <a:t>7. Pēc izrādes noskatīšanās ikvienam kļūst skaidrs</a:t>
            </a:r>
            <a:r>
              <a:rPr lang="lv-LV" altLang="lv-LV" sz="2000" b="1" i="1" dirty="0"/>
              <a:t> </a:t>
            </a:r>
            <a:r>
              <a:rPr lang="lv-LV" altLang="lv-LV" sz="2000" b="1" i="1" dirty="0">
                <a:solidFill>
                  <a:srgbClr val="FF0000"/>
                </a:solidFill>
              </a:rPr>
              <a:t>– (:)</a:t>
            </a:r>
            <a:r>
              <a:rPr lang="lv-LV" altLang="lv-LV" sz="2000" dirty="0">
                <a:solidFill>
                  <a:srgbClr val="FF0000"/>
                </a:solidFill>
              </a:rPr>
              <a:t> </a:t>
            </a:r>
            <a:r>
              <a:rPr lang="lv-LV" altLang="lv-LV" sz="2000" dirty="0"/>
              <a:t>cilvēciskās atšķirības acīmredzot ir tik lielas, ka pat uz skatuves nav iespējams tām tikt pāri. </a:t>
            </a:r>
            <a:r>
              <a:rPr lang="lv-LV" altLang="lv-LV" sz="2000" b="1" dirty="0">
                <a:solidFill>
                  <a:srgbClr val="00B050"/>
                </a:solidFill>
              </a:rPr>
              <a:t>(14%)</a:t>
            </a:r>
            <a:endParaRPr lang="lv-LV" altLang="lv-LV" sz="2000" dirty="0"/>
          </a:p>
          <a:p>
            <a:endParaRPr lang="lv-LV" altLang="lv-LV" sz="2000" dirty="0"/>
          </a:p>
          <a:p>
            <a:r>
              <a:rPr lang="lv-LV" altLang="lv-LV" sz="2000" dirty="0"/>
              <a:t>10. Vēlāk aizkulisēs aktieri apgalvoja: „Mums bija interesanti. Tu tukši nerunāji, bet mēs jutām</a:t>
            </a:r>
            <a:r>
              <a:rPr lang="lv-LV" altLang="lv-LV" sz="2000" b="1" dirty="0">
                <a:solidFill>
                  <a:srgbClr val="FF0000"/>
                </a:solidFill>
              </a:rPr>
              <a:t>,</a:t>
            </a:r>
            <a:r>
              <a:rPr lang="lv-LV" altLang="lv-LV" sz="2000" dirty="0"/>
              <a:t> ka tu meklē</a:t>
            </a:r>
            <a:r>
              <a:rPr lang="lv-LV" altLang="lv-LV" sz="2000" b="1" dirty="0">
                <a:solidFill>
                  <a:srgbClr val="FF0000"/>
                </a:solidFill>
              </a:rPr>
              <a:t>,</a:t>
            </a:r>
            <a:r>
              <a:rPr lang="lv-LV" altLang="lv-LV" sz="2000" dirty="0"/>
              <a:t> kā to pateikt.” </a:t>
            </a:r>
            <a:r>
              <a:rPr lang="lv-LV" altLang="lv-LV" sz="2000" b="1" dirty="0">
                <a:solidFill>
                  <a:srgbClr val="00B050"/>
                </a:solidFill>
              </a:rPr>
              <a:t>(26%)</a:t>
            </a:r>
            <a:endParaRPr lang="lv-LV" altLang="lv-LV" sz="2000" dirty="0"/>
          </a:p>
          <a:p>
            <a:endParaRPr lang="lv-LV" altLang="lv-LV" sz="2000" dirty="0"/>
          </a:p>
          <a:p>
            <a:r>
              <a:rPr lang="lv-LV" altLang="lv-LV" sz="2000" dirty="0"/>
              <a:t>11. Līdzās režisora izcilajai gaumei tā ir būtiska viņa likteņa iezīme – negaidīti atklāt gan zināmus, gan pavisam jaunus aktierus</a:t>
            </a:r>
            <a:r>
              <a:rPr lang="lv-LV" altLang="lv-LV" sz="2000" b="1" dirty="0">
                <a:solidFill>
                  <a:srgbClr val="FF0000"/>
                </a:solidFill>
              </a:rPr>
              <a:t>,</a:t>
            </a:r>
            <a:r>
              <a:rPr lang="lv-LV" altLang="lv-LV" sz="2000" dirty="0"/>
              <a:t> kā Mārci </a:t>
            </a:r>
            <a:r>
              <a:rPr lang="lv-LV" altLang="lv-LV" sz="2000" dirty="0" err="1"/>
              <a:t>Maņjakovu</a:t>
            </a:r>
            <a:r>
              <a:rPr lang="lv-LV" altLang="lv-LV" sz="2000" dirty="0"/>
              <a:t> un Aināru Ančevski</a:t>
            </a:r>
            <a:r>
              <a:rPr lang="lv-LV" altLang="lv-LV" sz="2000" b="1" dirty="0">
                <a:solidFill>
                  <a:srgbClr val="FF0000"/>
                </a:solidFill>
              </a:rPr>
              <a:t>,</a:t>
            </a:r>
            <a:r>
              <a:rPr lang="lv-LV" altLang="lv-LV" sz="2000" b="1" dirty="0"/>
              <a:t> </a:t>
            </a:r>
            <a:r>
              <a:rPr lang="lv-LV" altLang="lv-LV" sz="2000" dirty="0"/>
              <a:t>Jāņa Jaunsudrabiņa „Aijā”. </a:t>
            </a:r>
            <a:r>
              <a:rPr lang="lv-LV" altLang="lv-LV" sz="2000" b="1" dirty="0">
                <a:solidFill>
                  <a:srgbClr val="00B050"/>
                </a:solidFill>
              </a:rPr>
              <a:t>(11%)</a:t>
            </a:r>
            <a:endParaRPr lang="lv-LV" altLang="lv-LV" sz="2000" dirty="0"/>
          </a:p>
          <a:p>
            <a:endParaRPr lang="lv-LV" altLang="lv-LV" sz="2000" dirty="0"/>
          </a:p>
          <a:p>
            <a:r>
              <a:rPr lang="lv-LV" altLang="lv-LV" sz="2000" dirty="0"/>
              <a:t>13. Pēc operas „Spēlēju, dancoju” Kublinska režijā bija vēl divi iestudējumi Siguldas opermūzikas svētkos – Ž.Bizē „Pērļu zvejnieks” un </a:t>
            </a:r>
            <a:r>
              <a:rPr lang="lv-LV" altLang="lv-LV" sz="2000" dirty="0" err="1"/>
              <a:t>Dž.Pučīni</a:t>
            </a:r>
            <a:r>
              <a:rPr lang="lv-LV" altLang="lv-LV" sz="2000" dirty="0"/>
              <a:t> „Toska”, kas</a:t>
            </a:r>
            <a:r>
              <a:rPr lang="lv-LV" altLang="lv-LV" sz="2000" b="1" dirty="0">
                <a:solidFill>
                  <a:srgbClr val="FF0000"/>
                </a:solidFill>
              </a:rPr>
              <a:t>,</a:t>
            </a:r>
            <a:r>
              <a:rPr lang="lv-LV" altLang="lv-LV" sz="2000" dirty="0"/>
              <a:t> runājot diriģenta Aleksandra Viļumaņa vārdiem</a:t>
            </a:r>
            <a:r>
              <a:rPr lang="lv-LV" altLang="lv-LV" sz="2000" b="1" dirty="0">
                <a:solidFill>
                  <a:srgbClr val="FF0000"/>
                </a:solidFill>
              </a:rPr>
              <a:t>,</a:t>
            </a:r>
            <a:r>
              <a:rPr lang="lv-LV" altLang="lv-LV" sz="2000" dirty="0"/>
              <a:t> bija visgrūtākā izrāde opermūzikas svētku vēsturē.</a:t>
            </a:r>
            <a:r>
              <a:rPr lang="lv-LV" altLang="lv-LV" sz="2000" b="1" dirty="0">
                <a:solidFill>
                  <a:srgbClr val="00B050"/>
                </a:solidFill>
              </a:rPr>
              <a:t> (39%)</a:t>
            </a:r>
            <a:endParaRPr lang="lv-LV" altLang="lv-LV" sz="20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ChangeArrowheads="1"/>
          </p:cNvSpPr>
          <p:nvPr/>
        </p:nvSpPr>
        <p:spPr bwMode="auto">
          <a:xfrm>
            <a:off x="2127250" y="404813"/>
            <a:ext cx="5305425" cy="431800"/>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Ieteikumi 1.daļas izpildei</a:t>
            </a:r>
          </a:p>
        </p:txBody>
      </p:sp>
      <p:sp>
        <p:nvSpPr>
          <p:cNvPr id="3" name="TextBox 2"/>
          <p:cNvSpPr txBox="1"/>
          <p:nvPr/>
        </p:nvSpPr>
        <p:spPr>
          <a:xfrm>
            <a:off x="241300" y="1846263"/>
            <a:ext cx="8304213" cy="4202112"/>
          </a:xfrm>
          <a:prstGeom prst="rect">
            <a:avLst/>
          </a:prstGeom>
          <a:noFill/>
        </p:spPr>
        <p:txBody>
          <a:bodyPr>
            <a:spAutoFit/>
          </a:bodyPr>
          <a:lstStyle/>
          <a:p>
            <a:pPr>
              <a:defRPr/>
            </a:pPr>
            <a:r>
              <a:rPr lang="lv-LV" sz="2400" dirty="0"/>
              <a:t>1.uzdevums </a:t>
            </a:r>
            <a:r>
              <a:rPr lang="lv-LV" sz="2400" i="1" dirty="0"/>
              <a:t>(8 punkti)                 </a:t>
            </a:r>
          </a:p>
          <a:p>
            <a:pPr>
              <a:defRPr/>
            </a:pPr>
            <a:r>
              <a:rPr lang="lv-LV" sz="2000" b="1" dirty="0"/>
              <a:t>Veido iederīgus vārdus un vai vārdu formas no piedāvātajiem vārdiem!</a:t>
            </a:r>
          </a:p>
          <a:p>
            <a:pPr>
              <a:defRPr/>
            </a:pPr>
            <a:endParaRPr lang="lv-LV" sz="2000" b="1" dirty="0"/>
          </a:p>
          <a:p>
            <a:pPr marL="285750" indent="-285750">
              <a:buFont typeface="Wingdings" panose="05000000000000000000" pitchFamily="2" charset="2"/>
              <a:buChar char="q"/>
              <a:defRPr/>
            </a:pPr>
            <a:r>
              <a:rPr lang="lv-LV" sz="2800" dirty="0"/>
              <a:t>Uzmanīgi izlasīt teikumu</a:t>
            </a:r>
          </a:p>
          <a:p>
            <a:pPr marL="285750" indent="-285750">
              <a:buFont typeface="Wingdings" panose="05000000000000000000" pitchFamily="2" charset="2"/>
              <a:buChar char="q"/>
              <a:defRPr/>
            </a:pPr>
            <a:r>
              <a:rPr lang="lv-LV" sz="2800" dirty="0"/>
              <a:t>Izmantot piedāvāto vārdu</a:t>
            </a:r>
          </a:p>
          <a:p>
            <a:pPr marL="285750" indent="-285750">
              <a:buFont typeface="Wingdings" panose="05000000000000000000" pitchFamily="2" charset="2"/>
              <a:buChar char="q"/>
              <a:defRPr/>
            </a:pPr>
            <a:r>
              <a:rPr lang="lv-LV" sz="2800" dirty="0"/>
              <a:t>Ne vienmēr jāmaina vārda forma (nominatīvs)</a:t>
            </a:r>
          </a:p>
          <a:p>
            <a:pPr marL="285750" indent="-285750">
              <a:buFont typeface="Wingdings" panose="05000000000000000000" pitchFamily="2" charset="2"/>
              <a:buChar char="q"/>
              <a:defRPr/>
            </a:pPr>
            <a:r>
              <a:rPr lang="lv-LV" sz="2800" dirty="0"/>
              <a:t>Nepieļaut pārrakstīšanās kļūdas   </a:t>
            </a:r>
            <a:endParaRPr lang="lv-LV" sz="2800" i="1" dirty="0"/>
          </a:p>
          <a:p>
            <a:pPr marL="285750" indent="-285750">
              <a:buFont typeface="Wingdings" panose="05000000000000000000" pitchFamily="2" charset="2"/>
              <a:buChar char="q"/>
              <a:defRPr/>
            </a:pPr>
            <a:r>
              <a:rPr lang="lv-LV" sz="2800" dirty="0"/>
              <a:t>Teikuma sākumā lietot lielo sākuma burtu</a:t>
            </a:r>
          </a:p>
          <a:p>
            <a:pPr marL="285750" indent="-285750">
              <a:buFont typeface="Wingdings" panose="05000000000000000000" pitchFamily="2" charset="2"/>
              <a:buChar char="q"/>
              <a:defRPr/>
            </a:pPr>
            <a:r>
              <a:rPr lang="lv-LV" sz="2800" dirty="0"/>
              <a:t>Ievērot teikuma beigu pieturzīmi</a:t>
            </a:r>
          </a:p>
          <a:p>
            <a:pPr>
              <a:defRPr/>
            </a:pPr>
            <a:endParaRPr lang="lv-LV" sz="1800" i="1" dirty="0"/>
          </a:p>
          <a:p>
            <a:pPr>
              <a:defRPr/>
            </a:pPr>
            <a:endParaRPr lang="lv-LV" dirty="0"/>
          </a:p>
        </p:txBody>
      </p:sp>
      <p:sp>
        <p:nvSpPr>
          <p:cNvPr id="6" name="Text Placeholder 3"/>
          <p:cNvSpPr>
            <a:spLocks noGrp="1"/>
          </p:cNvSpPr>
          <p:nvPr>
            <p:ph type="body" sz="quarter" idx="10"/>
          </p:nvPr>
        </p:nvSpPr>
        <p:spPr>
          <a:xfrm>
            <a:off x="2552700" y="63246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64517"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ChangeArrowheads="1"/>
          </p:cNvSpPr>
          <p:nvPr/>
        </p:nvSpPr>
        <p:spPr bwMode="auto">
          <a:xfrm>
            <a:off x="2127250" y="404813"/>
            <a:ext cx="5305425" cy="431800"/>
          </a:xfrm>
          <a:prstGeom prst="rect">
            <a:avLst/>
          </a:prstGeom>
          <a:noFill/>
          <a:ln w="9525">
            <a:noFill/>
            <a:miter lim="800000"/>
            <a:headEnd/>
            <a:tailEnd/>
          </a:ln>
        </p:spPr>
        <p:txBody>
          <a:bodyPr>
            <a:spAutoFit/>
          </a:bodyPr>
          <a:lstStyle/>
          <a:p>
            <a:pPr algn="ctr"/>
            <a:r>
              <a:rPr lang="lv-LV" altLang="lv-LV" sz="2200" b="1" i="1">
                <a:solidFill>
                  <a:srgbClr val="000000"/>
                </a:solidFill>
                <a:latin typeface="Verdana" pitchFamily="34" charset="0"/>
              </a:rPr>
              <a:t>Ieteikumi 1.daļas izpildei</a:t>
            </a:r>
          </a:p>
        </p:txBody>
      </p:sp>
      <p:sp>
        <p:nvSpPr>
          <p:cNvPr id="3" name="TextBox 2"/>
          <p:cNvSpPr txBox="1"/>
          <p:nvPr/>
        </p:nvSpPr>
        <p:spPr>
          <a:xfrm>
            <a:off x="301625" y="1509713"/>
            <a:ext cx="8304213" cy="5108575"/>
          </a:xfrm>
          <a:prstGeom prst="rect">
            <a:avLst/>
          </a:prstGeom>
          <a:noFill/>
        </p:spPr>
        <p:txBody>
          <a:bodyPr>
            <a:spAutoFit/>
          </a:bodyPr>
          <a:lstStyle/>
          <a:p>
            <a:pPr>
              <a:defRPr/>
            </a:pPr>
            <a:r>
              <a:rPr lang="lv-LV" sz="2400" dirty="0"/>
              <a:t>2.uzdevums </a:t>
            </a:r>
            <a:r>
              <a:rPr lang="lv-LV" sz="2400" i="1" dirty="0"/>
              <a:t>(16 punkti, </a:t>
            </a:r>
            <a:r>
              <a:rPr lang="lv-LV" sz="2000" i="1" dirty="0"/>
              <a:t>par katru teikumu 1 punkts</a:t>
            </a:r>
            <a:r>
              <a:rPr lang="lv-LV" sz="2400" i="1" dirty="0"/>
              <a:t>.)                 </a:t>
            </a:r>
          </a:p>
          <a:p>
            <a:pPr>
              <a:defRPr/>
            </a:pPr>
            <a:r>
              <a:rPr lang="lv-LV" sz="2000" b="1" dirty="0"/>
              <a:t>Izlasi teikumus! Liec trūkstošās pieturzīmes!</a:t>
            </a:r>
          </a:p>
          <a:p>
            <a:pPr>
              <a:defRPr/>
            </a:pPr>
            <a:endParaRPr lang="lv-LV" sz="1800" b="1" dirty="0"/>
          </a:p>
          <a:p>
            <a:pPr marL="285750" indent="-285750">
              <a:buFont typeface="Wingdings" panose="05000000000000000000" pitchFamily="2" charset="2"/>
              <a:buChar char="q"/>
              <a:defRPr/>
            </a:pPr>
            <a:r>
              <a:rPr lang="lv-LV" sz="2400" dirty="0"/>
              <a:t>Uzmanīgi izlasīt teikumu</a:t>
            </a:r>
          </a:p>
          <a:p>
            <a:pPr marL="285750" indent="-285750">
              <a:buFont typeface="Wingdings" panose="05000000000000000000" pitchFamily="2" charset="2"/>
              <a:buChar char="q"/>
              <a:defRPr/>
            </a:pPr>
            <a:r>
              <a:rPr lang="lv-LV" sz="2400" dirty="0"/>
              <a:t>Nepārveidot teikumu</a:t>
            </a:r>
          </a:p>
          <a:p>
            <a:pPr marL="285750" indent="-285750">
              <a:buFont typeface="Wingdings" panose="05000000000000000000" pitchFamily="2" charset="2"/>
              <a:buChar char="q"/>
              <a:defRPr/>
            </a:pPr>
            <a:r>
              <a:rPr lang="lv-LV" sz="2400" dirty="0"/>
              <a:t>Sadalīt teikumu pa patstāvīgajām un neatkarīgajām daļām (atrast gramatiskos centrus)</a:t>
            </a:r>
          </a:p>
          <a:p>
            <a:pPr marL="285750" indent="-285750">
              <a:buFont typeface="Wingdings" panose="05000000000000000000" pitchFamily="2" charset="2"/>
              <a:buChar char="q"/>
              <a:defRPr/>
            </a:pPr>
            <a:r>
              <a:rPr lang="lv-LV" sz="2400" dirty="0"/>
              <a:t>Teikumā ar pieturzīmi vai pieturzīmēm jāatdala viena konstrukcija</a:t>
            </a:r>
          </a:p>
          <a:p>
            <a:pPr marL="285750" indent="-285750">
              <a:buFont typeface="Wingdings" panose="05000000000000000000" pitchFamily="2" charset="2"/>
              <a:buChar char="q"/>
              <a:defRPr/>
            </a:pPr>
            <a:r>
              <a:rPr lang="lv-LV" sz="2400" dirty="0"/>
              <a:t>Iespējams, ka teikumā ir konstrukcijas, kuras nav jāatdala ar pieturzīmi (galvenokārt)</a:t>
            </a:r>
            <a:endParaRPr lang="lv-LV" sz="2400" i="1" dirty="0"/>
          </a:p>
          <a:p>
            <a:pPr marL="285750" indent="-285750">
              <a:buFont typeface="Wingdings" panose="05000000000000000000" pitchFamily="2" charset="2"/>
              <a:buChar char="q"/>
              <a:defRPr/>
            </a:pPr>
            <a:r>
              <a:rPr lang="lv-LV" sz="2400" dirty="0"/>
              <a:t>Saprast, kas tiek saistīts ar saikli </a:t>
            </a:r>
            <a:r>
              <a:rPr lang="lv-LV" sz="2400" i="1" dirty="0"/>
              <a:t>un</a:t>
            </a:r>
            <a:r>
              <a:rPr lang="lv-LV" sz="2400" dirty="0"/>
              <a:t> – vienlīdzīgie teikuma locekļi, teikuma daļas, citas konstrukcijas</a:t>
            </a:r>
          </a:p>
          <a:p>
            <a:pPr marL="285750" indent="-285750">
              <a:buFont typeface="Wingdings" panose="05000000000000000000" pitchFamily="2" charset="2"/>
              <a:buChar char="q"/>
              <a:defRPr/>
            </a:pPr>
            <a:r>
              <a:rPr lang="lv-LV" sz="2400" dirty="0"/>
              <a:t>Pieturzīmes teikumos ar tiešo runu, citātu</a:t>
            </a:r>
            <a:endParaRPr lang="lv-LV"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603250" y="2028825"/>
            <a:ext cx="7615238" cy="3402013"/>
          </a:xfrm>
        </p:spPr>
        <p:txBody>
          <a:bodyPr>
            <a:normAutofit fontScale="90000"/>
          </a:bodyPr>
          <a:lstStyle/>
          <a:p>
            <a:pPr algn="ctr">
              <a:defRPr/>
            </a:pPr>
            <a:r>
              <a:rPr lang="lv-LV" altLang="lv-LV" sz="3600" dirty="0" smtClean="0">
                <a:solidFill>
                  <a:schemeClr val="tx2"/>
                </a:solidFill>
                <a:ea typeface="MS PGothic" pitchFamily="34" charset="-128"/>
              </a:rPr>
              <a:t>Tekstu izpratnes</a:t>
            </a:r>
            <a:br>
              <a:rPr lang="lv-LV" altLang="lv-LV" sz="3600" dirty="0" smtClean="0">
                <a:solidFill>
                  <a:schemeClr val="tx2"/>
                </a:solidFill>
                <a:ea typeface="MS PGothic" pitchFamily="34" charset="-128"/>
              </a:rPr>
            </a:br>
            <a:r>
              <a:rPr lang="lv-LV" altLang="lv-LV" sz="3200" dirty="0" smtClean="0">
                <a:solidFill>
                  <a:schemeClr val="tx2"/>
                </a:solidFill>
                <a:ea typeface="MS PGothic" pitchFamily="34" charset="-128"/>
              </a:rPr>
              <a:t> </a:t>
            </a:r>
            <a:br>
              <a:rPr lang="lv-LV" altLang="lv-LV" sz="3200" dirty="0" smtClean="0">
                <a:solidFill>
                  <a:schemeClr val="tx2"/>
                </a:solidFill>
                <a:ea typeface="MS PGothic" pitchFamily="34" charset="-128"/>
              </a:rPr>
            </a:br>
            <a:r>
              <a:rPr lang="lv-LV" altLang="lv-LV" sz="3600" dirty="0" smtClean="0">
                <a:solidFill>
                  <a:schemeClr val="tx2"/>
                </a:solidFill>
                <a:ea typeface="MS PGothic" pitchFamily="34" charset="-128"/>
              </a:rPr>
              <a:t>daļas</a:t>
            </a:r>
            <a:br>
              <a:rPr lang="lv-LV" altLang="lv-LV" sz="3600" dirty="0" smtClean="0">
                <a:solidFill>
                  <a:schemeClr val="tx2"/>
                </a:solidFill>
                <a:ea typeface="MS PGothic" pitchFamily="34" charset="-128"/>
              </a:rPr>
            </a:br>
            <a:r>
              <a:rPr lang="lv-LV" altLang="lv-LV" sz="3600" dirty="0" smtClean="0">
                <a:solidFill>
                  <a:schemeClr val="tx2"/>
                </a:solidFill>
                <a:ea typeface="MS PGothic" pitchFamily="34" charset="-128"/>
              </a:rPr>
              <a:t/>
            </a:r>
            <a:br>
              <a:rPr lang="lv-LV" altLang="lv-LV" sz="3600" dirty="0" smtClean="0">
                <a:solidFill>
                  <a:schemeClr val="tx2"/>
                </a:solidFill>
                <a:ea typeface="MS PGothic" pitchFamily="34" charset="-128"/>
              </a:rPr>
            </a:br>
            <a:r>
              <a:rPr lang="lv-LV" altLang="lv-LV" sz="3600" dirty="0" smtClean="0">
                <a:solidFill>
                  <a:schemeClr val="tx2"/>
                </a:solidFill>
                <a:ea typeface="MS PGothic" pitchFamily="34" charset="-128"/>
              </a:rPr>
              <a:t>rezultāti un secinājumi</a:t>
            </a:r>
            <a:r>
              <a:rPr lang="lv-LV" altLang="lv-LV" sz="3200" dirty="0" smtClean="0">
                <a:solidFill>
                  <a:schemeClr val="tx2"/>
                </a:solidFill>
                <a:ea typeface="MS PGothic" pitchFamily="34" charset="-128"/>
              </a:rPr>
              <a:t/>
            </a:r>
            <a:br>
              <a:rPr lang="lv-LV" altLang="lv-LV" sz="3200" dirty="0" smtClean="0">
                <a:solidFill>
                  <a:schemeClr val="tx2"/>
                </a:solidFill>
                <a:ea typeface="MS PGothic" pitchFamily="34" charset="-128"/>
              </a:rPr>
            </a:br>
            <a:r>
              <a:rPr lang="lv-LV" altLang="lv-LV" sz="2200" dirty="0" smtClean="0">
                <a:solidFill>
                  <a:schemeClr val="tx2"/>
                </a:solidFill>
                <a:ea typeface="MS PGothic" pitchFamily="34" charset="-128"/>
              </a:rPr>
              <a:t/>
            </a:r>
            <a:br>
              <a:rPr lang="lv-LV" altLang="lv-LV" sz="2200" dirty="0" smtClean="0">
                <a:solidFill>
                  <a:schemeClr val="tx2"/>
                </a:solidFill>
                <a:ea typeface="MS PGothic" pitchFamily="34" charset="-128"/>
              </a:rPr>
            </a:br>
            <a:endParaRPr lang="lv-LV" altLang="lv-LV" sz="2200" dirty="0" smtClean="0">
              <a:ea typeface="MS PGothic" pitchFamily="34" charset="-128"/>
            </a:endParaRPr>
          </a:p>
        </p:txBody>
      </p:sp>
      <p:sp>
        <p:nvSpPr>
          <p:cNvPr id="66564"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66565" name="Rectangle 4"/>
          <p:cNvSpPr>
            <a:spLocks noChangeArrowheads="1"/>
          </p:cNvSpPr>
          <p:nvPr/>
        </p:nvSpPr>
        <p:spPr bwMode="auto">
          <a:xfrm>
            <a:off x="2066925" y="627538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Slide Number Placeholder 5"/>
          <p:cNvSpPr>
            <a:spLocks noGrp="1"/>
          </p:cNvSpPr>
          <p:nvPr>
            <p:ph type="sldNum" sz="quarter" idx="13"/>
          </p:nvPr>
        </p:nvSpPr>
        <p:spPr bwMode="auto">
          <a:xfrm>
            <a:off x="8534400" y="6362700"/>
            <a:ext cx="438150" cy="304800"/>
          </a:xfrm>
          <a:noFill/>
          <a:ln>
            <a:miter lim="800000"/>
            <a:headEnd/>
            <a:tailEnd/>
          </a:ln>
        </p:spPr>
        <p:txBody>
          <a:bodyPr/>
          <a:lstStyle/>
          <a:p>
            <a:fld id="{BF35277C-E207-4232-9254-590896353B7E}" type="slidenum">
              <a:rPr lang="en-US" altLang="lv-LV" smtClean="0"/>
              <a:pPr/>
              <a:t>56</a:t>
            </a:fld>
            <a:endParaRPr lang="en-US" altLang="lv-LV" smtClean="0"/>
          </a:p>
        </p:txBody>
      </p:sp>
      <p:sp>
        <p:nvSpPr>
          <p:cNvPr id="67588" name="Title 2"/>
          <p:cNvSpPr>
            <a:spLocks noGrp="1"/>
          </p:cNvSpPr>
          <p:nvPr>
            <p:ph type="title"/>
          </p:nvPr>
        </p:nvSpPr>
        <p:spPr>
          <a:xfrm>
            <a:off x="2590800" y="381000"/>
            <a:ext cx="6096000" cy="1036638"/>
          </a:xfrm>
        </p:spPr>
        <p:txBody>
          <a:bodyPr/>
          <a:lstStyle/>
          <a:p>
            <a:r>
              <a:rPr lang="lv-LV" altLang="lv-LV" smtClean="0">
                <a:ea typeface="MS PGothic" pitchFamily="34" charset="-128"/>
              </a:rPr>
              <a:t>2.daļa. Teksta izpratne</a:t>
            </a:r>
            <a:br>
              <a:rPr lang="lv-LV" altLang="lv-LV" smtClean="0">
                <a:ea typeface="MS PGothic" pitchFamily="34" charset="-128"/>
              </a:rPr>
            </a:br>
            <a:endParaRPr lang="lv-LV" altLang="lv-LV" smtClean="0">
              <a:ea typeface="MS PGothic" pitchFamily="34" charset="-128"/>
            </a:endParaRPr>
          </a:p>
        </p:txBody>
      </p:sp>
      <p:sp>
        <p:nvSpPr>
          <p:cNvPr id="67590" name="Text Placeholder 3"/>
          <p:cNvSpPr>
            <a:spLocks noGrp="1"/>
          </p:cNvSpPr>
          <p:nvPr>
            <p:ph type="body" sz="quarter" idx="10"/>
          </p:nvPr>
        </p:nvSpPr>
        <p:spPr>
          <a:xfrm>
            <a:off x="2552700" y="6400800"/>
            <a:ext cx="1981200" cy="304800"/>
          </a:xfrm>
        </p:spPr>
        <p:txBody>
          <a:bodyPr/>
          <a:lstStyle/>
          <a:p>
            <a:r>
              <a:rPr lang="lv-LV" altLang="lv-LV" sz="900" smtClean="0">
                <a:ea typeface="MS PGothic" pitchFamily="34" charset="-128"/>
              </a:rPr>
              <a:t>2015.gada 20.oktobris, Rīga</a:t>
            </a:r>
          </a:p>
        </p:txBody>
      </p:sp>
      <p:sp>
        <p:nvSpPr>
          <p:cNvPr id="67591" name="Text Placeholder 4"/>
          <p:cNvSpPr>
            <a:spLocks noGrp="1"/>
          </p:cNvSpPr>
          <p:nvPr>
            <p:ph type="body" sz="quarter" idx="12"/>
          </p:nvPr>
        </p:nvSpPr>
        <p:spPr>
          <a:xfrm>
            <a:off x="4876800" y="6391275"/>
            <a:ext cx="3657600" cy="304800"/>
          </a:xfrm>
        </p:spPr>
        <p:txBody>
          <a:bodyPr/>
          <a:lstStyle/>
          <a:p>
            <a:r>
              <a:rPr lang="lv-LV" altLang="lv-LV" smtClean="0">
                <a:ea typeface="MS PGothic" pitchFamily="34" charset="-128"/>
              </a:rPr>
              <a:t>Rezultāti 2014./2015.</a:t>
            </a:r>
          </a:p>
        </p:txBody>
      </p:sp>
      <p:pic>
        <p:nvPicPr>
          <p:cNvPr id="67592" name="Picture 13"/>
          <p:cNvPicPr>
            <a:picLocks noChangeAspect="1" noChangeArrowheads="1"/>
          </p:cNvPicPr>
          <p:nvPr/>
        </p:nvPicPr>
        <p:blipFill>
          <a:blip r:embed="rId3" cstate="print"/>
          <a:srcRect/>
          <a:stretch>
            <a:fillRect/>
          </a:stretch>
        </p:blipFill>
        <p:spPr bwMode="auto">
          <a:xfrm>
            <a:off x="-38100" y="1533525"/>
            <a:ext cx="9144000" cy="4829175"/>
          </a:xfrm>
          <a:prstGeom prst="rect">
            <a:avLst/>
          </a:prstGeom>
          <a:noFill/>
          <a:ln w="9525">
            <a:noFill/>
            <a:miter lim="800000"/>
            <a:headEnd/>
            <a:tailEnd/>
          </a:ln>
          <a:effectLst/>
        </p:spPr>
      </p:pic>
      <p:sp>
        <p:nvSpPr>
          <p:cNvPr id="15" name="Rectangle 14"/>
          <p:cNvSpPr/>
          <p:nvPr/>
        </p:nvSpPr>
        <p:spPr>
          <a:xfrm>
            <a:off x="7543800" y="2160588"/>
            <a:ext cx="1295400" cy="574675"/>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lv-LV" dirty="0"/>
              <a:t>0.48</a:t>
            </a:r>
          </a:p>
        </p:txBody>
      </p:sp>
      <p:cxnSp>
        <p:nvCxnSpPr>
          <p:cNvPr id="16" name="Straight Connector 15"/>
          <p:cNvCxnSpPr/>
          <p:nvPr/>
        </p:nvCxnSpPr>
        <p:spPr>
          <a:xfrm>
            <a:off x="4716463" y="1533525"/>
            <a:ext cx="0" cy="405130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Title 2"/>
          <p:cNvSpPr>
            <a:spLocks noGrp="1"/>
          </p:cNvSpPr>
          <p:nvPr>
            <p:ph type="title"/>
          </p:nvPr>
        </p:nvSpPr>
        <p:spPr>
          <a:xfrm>
            <a:off x="2590800" y="381000"/>
            <a:ext cx="6096000" cy="1036638"/>
          </a:xfrm>
        </p:spPr>
        <p:txBody>
          <a:bodyPr/>
          <a:lstStyle/>
          <a:p>
            <a:r>
              <a:rPr lang="lv-LV" altLang="lv-LV" smtClean="0">
                <a:ea typeface="MS PGothic" pitchFamily="34" charset="-128"/>
              </a:rPr>
              <a:t>2.daļa. Teksta izpratne</a:t>
            </a:r>
            <a:br>
              <a:rPr lang="lv-LV" altLang="lv-LV" smtClean="0">
                <a:ea typeface="MS PGothic" pitchFamily="34" charset="-128"/>
              </a:rPr>
            </a:br>
            <a:endParaRPr lang="lv-LV" altLang="lv-LV" smtClean="0">
              <a:ea typeface="MS PGothic" pitchFamily="34" charset="-128"/>
            </a:endParaRPr>
          </a:p>
        </p:txBody>
      </p:sp>
      <p:graphicFrame>
        <p:nvGraphicFramePr>
          <p:cNvPr id="8" name="Chart 9"/>
          <p:cNvGraphicFramePr>
            <a:graphicFrameLocks/>
          </p:cNvGraphicFramePr>
          <p:nvPr/>
        </p:nvGraphicFramePr>
        <p:xfrm>
          <a:off x="0" y="1619250"/>
          <a:ext cx="9144000" cy="4575175"/>
        </p:xfrm>
        <a:graphic>
          <a:graphicData uri="http://schemas.openxmlformats.org/drawingml/2006/chart">
            <c:chart xmlns:c="http://schemas.openxmlformats.org/drawingml/2006/chart" xmlns:r="http://schemas.openxmlformats.org/officeDocument/2006/relationships" r:id="rId3"/>
          </a:graphicData>
        </a:graphic>
      </p:graphicFrame>
      <p:sp>
        <p:nvSpPr>
          <p:cNvPr id="68614" name="Text Placeholder 3"/>
          <p:cNvSpPr>
            <a:spLocks noGrp="1"/>
          </p:cNvSpPr>
          <p:nvPr>
            <p:ph type="body" sz="quarter" idx="10"/>
          </p:nvPr>
        </p:nvSpPr>
        <p:spPr>
          <a:xfrm>
            <a:off x="2552700" y="6372225"/>
            <a:ext cx="1981200" cy="304800"/>
          </a:xfrm>
        </p:spPr>
        <p:txBody>
          <a:bodyPr/>
          <a:lstStyle/>
          <a:p>
            <a:r>
              <a:rPr lang="lv-LV" altLang="lv-LV" sz="900" smtClean="0">
                <a:ea typeface="MS PGothic" pitchFamily="34" charset="-128"/>
              </a:rPr>
              <a:t>2015.gada 20.oktobris, Rīga</a:t>
            </a:r>
          </a:p>
        </p:txBody>
      </p:sp>
      <p:sp>
        <p:nvSpPr>
          <p:cNvPr id="68615"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Title 2"/>
          <p:cNvSpPr>
            <a:spLocks noGrp="1"/>
          </p:cNvSpPr>
          <p:nvPr>
            <p:ph type="title"/>
          </p:nvPr>
        </p:nvSpPr>
        <p:spPr>
          <a:xfrm>
            <a:off x="2428875" y="381000"/>
            <a:ext cx="6096000" cy="1036638"/>
          </a:xfrm>
        </p:spPr>
        <p:txBody>
          <a:bodyPr/>
          <a:lstStyle/>
          <a:p>
            <a:r>
              <a:rPr lang="lv-LV" altLang="lv-LV" smtClean="0">
                <a:ea typeface="MS PGothic" pitchFamily="34" charset="-128"/>
              </a:rPr>
              <a:t>2.daļa. Teksta izpratne (0.48)</a:t>
            </a:r>
            <a:br>
              <a:rPr lang="lv-LV" altLang="lv-LV" smtClean="0">
                <a:ea typeface="MS PGothic" pitchFamily="34" charset="-128"/>
              </a:rPr>
            </a:br>
            <a:endParaRPr lang="lv-LV" altLang="lv-LV" smtClean="0">
              <a:ea typeface="MS PGothic" pitchFamily="34" charset="-128"/>
            </a:endParaRPr>
          </a:p>
        </p:txBody>
      </p:sp>
      <p:pic>
        <p:nvPicPr>
          <p:cNvPr id="69637" name="Picture 2"/>
          <p:cNvPicPr>
            <a:picLocks noChangeAspect="1" noChangeArrowheads="1"/>
          </p:cNvPicPr>
          <p:nvPr/>
        </p:nvPicPr>
        <p:blipFill>
          <a:blip r:embed="rId3" cstate="print"/>
          <a:srcRect/>
          <a:stretch>
            <a:fillRect/>
          </a:stretch>
        </p:blipFill>
        <p:spPr bwMode="auto">
          <a:xfrm>
            <a:off x="0" y="1509712"/>
            <a:ext cx="9144000" cy="4573588"/>
          </a:xfrm>
          <a:prstGeom prst="rect">
            <a:avLst/>
          </a:prstGeom>
          <a:noFill/>
          <a:ln w="9525">
            <a:noFill/>
            <a:miter lim="800000"/>
            <a:headEnd/>
            <a:tailEnd/>
          </a:ln>
          <a:effectLst/>
        </p:spPr>
      </p:pic>
      <p:sp>
        <p:nvSpPr>
          <p:cNvPr id="69638" name="Rectangle 1"/>
          <p:cNvSpPr>
            <a:spLocks noChangeArrowheads="1"/>
          </p:cNvSpPr>
          <p:nvPr/>
        </p:nvSpPr>
        <p:spPr bwMode="auto">
          <a:xfrm>
            <a:off x="1924050" y="631983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69639" name="Rectangle 1"/>
          <p:cNvSpPr>
            <a:spLocks noChangeArrowheads="1"/>
          </p:cNvSpPr>
          <p:nvPr/>
        </p:nvSpPr>
        <p:spPr bwMode="auto">
          <a:xfrm>
            <a:off x="6464300" y="6319838"/>
            <a:ext cx="1457325" cy="230187"/>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2.daļa. Teksta izpratne 2012-2015</a:t>
            </a:r>
            <a:br>
              <a:rPr lang="lv-LV" altLang="lv-LV" sz="2200" smtClean="0">
                <a:ea typeface="MS PGothic" pitchFamily="34" charset="-128"/>
              </a:rPr>
            </a:br>
            <a:endParaRPr lang="lv-LV" altLang="lv-LV" sz="2200" smtClean="0">
              <a:ea typeface="MS PGothic" pitchFamily="34" charset="-128"/>
            </a:endParaRPr>
          </a:p>
        </p:txBody>
      </p:sp>
      <p:graphicFrame>
        <p:nvGraphicFramePr>
          <p:cNvPr id="70662" name="Chart 6"/>
          <p:cNvGraphicFramePr>
            <a:graphicFrameLocks/>
          </p:cNvGraphicFramePr>
          <p:nvPr/>
        </p:nvGraphicFramePr>
        <p:xfrm>
          <a:off x="115093" y="1552574"/>
          <a:ext cx="9028907" cy="4772025"/>
        </p:xfrm>
        <a:graphic>
          <a:graphicData uri="http://schemas.openxmlformats.org/presentationml/2006/ole">
            <mc:AlternateContent xmlns:mc="http://schemas.openxmlformats.org/markup-compatibility/2006">
              <mc:Choice xmlns:v="urn:schemas-microsoft-com:vml" Requires="v">
                <p:oleObj spid="_x0000_s70665" r:id="rId5" imgW="9199661" imgH="5456393" progId="Excel.Chart.8">
                  <p:embed/>
                </p:oleObj>
              </mc:Choice>
              <mc:Fallback>
                <p:oleObj r:id="rId5" imgW="9199661" imgH="5456393" progId="Excel.Chart.8">
                  <p:embed/>
                  <p:pic>
                    <p:nvPicPr>
                      <p:cNvPr id="0" name="Chart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093" y="1552574"/>
                        <a:ext cx="9028907" cy="4772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0663"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70664"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LASĪŠANA</a:t>
            </a:r>
          </a:p>
        </p:txBody>
      </p:sp>
      <p:sp>
        <p:nvSpPr>
          <p:cNvPr id="12292" name="Text Placeholder 3"/>
          <p:cNvSpPr>
            <a:spLocks noGrp="1"/>
          </p:cNvSpPr>
          <p:nvPr>
            <p:ph type="body" sz="quarter" idx="10"/>
          </p:nvPr>
        </p:nvSpPr>
        <p:spPr/>
        <p:txBody>
          <a:bodyPr>
            <a:normAutofit fontScale="92500"/>
          </a:bodyPr>
          <a:lstStyle/>
          <a:p>
            <a:pPr>
              <a:defRPr/>
            </a:pPr>
            <a:r>
              <a:rPr lang="lv-LV" altLang="lv-LV" dirty="0">
                <a:ea typeface="MS PGothic" pitchFamily="34" charset="-128"/>
              </a:rPr>
              <a:t>2015.gada 20.oktobris, Rīga</a:t>
            </a:r>
          </a:p>
        </p:txBody>
      </p:sp>
      <p:sp>
        <p:nvSpPr>
          <p:cNvPr id="16388"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16389"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B37CA64F-0E68-4AC5-9B09-F994408EBBF4}" type="slidenum">
              <a:rPr lang="en-US" altLang="lv-LV" smtClean="0"/>
              <a:pPr/>
              <a:t>6</a:t>
            </a:fld>
            <a:endParaRPr lang="en-US" altLang="lv-LV" smtClean="0"/>
          </a:p>
        </p:txBody>
      </p:sp>
      <p:sp>
        <p:nvSpPr>
          <p:cNvPr id="16390" name="Rectangle 1"/>
          <p:cNvSpPr>
            <a:spLocks noChangeArrowheads="1"/>
          </p:cNvSpPr>
          <p:nvPr/>
        </p:nvSpPr>
        <p:spPr bwMode="auto">
          <a:xfrm>
            <a:off x="504825" y="1550988"/>
            <a:ext cx="8258175" cy="1139825"/>
          </a:xfrm>
          <a:prstGeom prst="rect">
            <a:avLst/>
          </a:prstGeom>
          <a:noFill/>
          <a:ln w="9525">
            <a:noFill/>
            <a:miter lim="800000"/>
            <a:headEnd/>
            <a:tailEnd/>
          </a:ln>
        </p:spPr>
        <p:txBody>
          <a:bodyPr>
            <a:spAutoFit/>
          </a:bodyPr>
          <a:lstStyle/>
          <a:p>
            <a:r>
              <a:rPr lang="lv-LV" altLang="lv-LV"/>
              <a:t>1. uzdevums (3 punkti). </a:t>
            </a:r>
            <a:r>
              <a:rPr lang="lv-LV" altLang="lv-LV" b="1" i="1"/>
              <a:t>Izceltajā teksta daļā atrodi un izraksti prasīto!</a:t>
            </a:r>
          </a:p>
          <a:p>
            <a:r>
              <a:rPr lang="lv-LV" altLang="lv-LV"/>
              <a:t>Sinonīms vārdam </a:t>
            </a:r>
            <a:r>
              <a:rPr lang="lv-LV" altLang="lv-LV" b="1"/>
              <a:t>„sajūsminājās” </a:t>
            </a:r>
            <a:r>
              <a:rPr lang="lv-LV" altLang="lv-LV"/>
              <a:t>–  </a:t>
            </a:r>
            <a:r>
              <a:rPr lang="lv-LV" altLang="lv-LV">
                <a:solidFill>
                  <a:srgbClr val="FF0000"/>
                </a:solidFill>
              </a:rPr>
              <a:t>tīksminājās </a:t>
            </a:r>
            <a:r>
              <a:rPr lang="lv-LV" altLang="lv-LV"/>
              <a:t>(45.84%)</a:t>
            </a:r>
            <a:endParaRPr lang="lv-LV" altLang="lv-LV">
              <a:solidFill>
                <a:srgbClr val="FF0000"/>
              </a:solidFill>
            </a:endParaRPr>
          </a:p>
          <a:p>
            <a:r>
              <a:rPr lang="lv-LV" altLang="lv-LV"/>
              <a:t>Antonīms vārdam </a:t>
            </a:r>
            <a:r>
              <a:rPr lang="lv-LV" altLang="lv-LV" b="1"/>
              <a:t>„rāmi” </a:t>
            </a:r>
            <a:r>
              <a:rPr lang="lv-LV" altLang="lv-LV"/>
              <a:t>– </a:t>
            </a:r>
            <a:r>
              <a:rPr lang="lv-LV" altLang="lv-LV">
                <a:solidFill>
                  <a:srgbClr val="FF0000"/>
                </a:solidFill>
              </a:rPr>
              <a:t>nemierīgi</a:t>
            </a:r>
            <a:r>
              <a:rPr lang="lv-LV" altLang="lv-LV"/>
              <a:t> (50.36%)</a:t>
            </a:r>
          </a:p>
          <a:p>
            <a:r>
              <a:rPr lang="lv-LV" altLang="lv-LV"/>
              <a:t>Deminutīvs – </a:t>
            </a:r>
            <a:r>
              <a:rPr lang="lv-LV" altLang="lv-LV">
                <a:solidFill>
                  <a:srgbClr val="FF0000"/>
                </a:solidFill>
              </a:rPr>
              <a:t>pirtiņa</a:t>
            </a:r>
            <a:r>
              <a:rPr lang="lv-LV" altLang="lv-LV"/>
              <a:t> (23.63%) , </a:t>
            </a:r>
            <a:r>
              <a:rPr lang="lv-LV" altLang="lv-LV">
                <a:solidFill>
                  <a:srgbClr val="FF0000"/>
                </a:solidFill>
              </a:rPr>
              <a:t>slotiņas</a:t>
            </a:r>
            <a:r>
              <a:rPr lang="lv-LV" altLang="lv-LV"/>
              <a:t> (25.29%)</a:t>
            </a:r>
          </a:p>
        </p:txBody>
      </p:sp>
      <p:sp>
        <p:nvSpPr>
          <p:cNvPr id="16391" name="Rectangle 2"/>
          <p:cNvSpPr>
            <a:spLocks noChangeArrowheads="1"/>
          </p:cNvSpPr>
          <p:nvPr/>
        </p:nvSpPr>
        <p:spPr bwMode="auto">
          <a:xfrm>
            <a:off x="504825" y="2814638"/>
            <a:ext cx="8258175" cy="615950"/>
          </a:xfrm>
          <a:prstGeom prst="rect">
            <a:avLst/>
          </a:prstGeom>
          <a:noFill/>
          <a:ln w="9525">
            <a:noFill/>
            <a:miter lim="800000"/>
            <a:headEnd/>
            <a:tailEnd/>
          </a:ln>
        </p:spPr>
        <p:txBody>
          <a:bodyPr>
            <a:spAutoFit/>
          </a:bodyPr>
          <a:lstStyle/>
          <a:p>
            <a:r>
              <a:rPr lang="lv-LV" altLang="lv-LV"/>
              <a:t>4. uzdevums (2 punkti). </a:t>
            </a:r>
            <a:r>
              <a:rPr lang="lv-LV" altLang="lv-LV" b="1"/>
              <a:t>Ko Paija grib pateikt zēniem, sakot: „Šīs slotas pērs jūs stiprāk, nekā spējat iedomāties!” </a:t>
            </a:r>
            <a:r>
              <a:rPr lang="lv-LV" altLang="lv-LV"/>
              <a:t>(57.01%)</a:t>
            </a:r>
          </a:p>
        </p:txBody>
      </p:sp>
      <p:sp>
        <p:nvSpPr>
          <p:cNvPr id="16392" name="Rectangle 3"/>
          <p:cNvSpPr>
            <a:spLocks noChangeArrowheads="1"/>
          </p:cNvSpPr>
          <p:nvPr/>
        </p:nvSpPr>
        <p:spPr bwMode="auto">
          <a:xfrm>
            <a:off x="542925" y="3671888"/>
            <a:ext cx="8420100" cy="1138237"/>
          </a:xfrm>
          <a:prstGeom prst="rect">
            <a:avLst/>
          </a:prstGeom>
          <a:noFill/>
          <a:ln w="9525">
            <a:noFill/>
            <a:miter lim="800000"/>
            <a:headEnd/>
            <a:tailEnd/>
          </a:ln>
        </p:spPr>
        <p:txBody>
          <a:bodyPr>
            <a:spAutoFit/>
          </a:bodyPr>
          <a:lstStyle/>
          <a:p>
            <a:r>
              <a:rPr lang="lv-LV" altLang="lv-LV"/>
              <a:t>5. uzdevums (3 punkti). </a:t>
            </a:r>
            <a:r>
              <a:rPr lang="lv-LV" altLang="lv-LV" b="1"/>
              <a:t>Vai tu piekrīti, ka šādu Paijas rīcību var uzskatīt par joku? </a:t>
            </a:r>
          </a:p>
          <a:p>
            <a:r>
              <a:rPr lang="lv-LV" altLang="lv-LV" b="1"/>
              <a:t>Atbildi pamato!</a:t>
            </a:r>
          </a:p>
          <a:p>
            <a:r>
              <a:rPr lang="lv-LV" altLang="lv-LV" i="1"/>
              <a:t>Papildu punktu iegūst, ja pamatojumā izmantota informācija par latvāņu kaitīgumu. </a:t>
            </a:r>
            <a:r>
              <a:rPr lang="lv-LV" altLang="lv-LV"/>
              <a:t>(38.5%)</a:t>
            </a:r>
          </a:p>
          <a:p>
            <a:endParaRPr lang="lv-LV" altLang="lv-LV" b="1"/>
          </a:p>
        </p:txBody>
      </p:sp>
      <p:sp>
        <p:nvSpPr>
          <p:cNvPr id="16393" name="Rectangle 4"/>
          <p:cNvSpPr>
            <a:spLocks noChangeArrowheads="1"/>
          </p:cNvSpPr>
          <p:nvPr/>
        </p:nvSpPr>
        <p:spPr bwMode="auto">
          <a:xfrm>
            <a:off x="542925" y="4900613"/>
            <a:ext cx="8181975" cy="1138237"/>
          </a:xfrm>
          <a:prstGeom prst="rect">
            <a:avLst/>
          </a:prstGeom>
          <a:noFill/>
          <a:ln w="9525">
            <a:noFill/>
            <a:miter lim="800000"/>
            <a:headEnd/>
            <a:tailEnd/>
          </a:ln>
        </p:spPr>
        <p:txBody>
          <a:bodyPr>
            <a:spAutoFit/>
          </a:bodyPr>
          <a:lstStyle/>
          <a:p>
            <a:r>
              <a:rPr lang="lv-LV" altLang="lv-LV"/>
              <a:t>7. uzdevums (1 punkts). </a:t>
            </a:r>
            <a:r>
              <a:rPr lang="lv-LV" altLang="lv-LV" b="1"/>
              <a:t>Ar </a:t>
            </a:r>
            <a:r>
              <a:rPr lang="lv-LV" altLang="lv-LV" b="1">
                <a:latin typeface="Swiss TL" pitchFamily="34" charset="0"/>
              </a:rPr>
              <a:t>X</a:t>
            </a:r>
            <a:r>
              <a:rPr lang="lv-LV" altLang="lv-LV" b="1"/>
              <a:t> atzīmē, kuram valodas funkcionālajam stilam atbilst </a:t>
            </a:r>
          </a:p>
          <a:p>
            <a:r>
              <a:rPr lang="lv-LV" altLang="lv-LV" b="1"/>
              <a:t>teksta beigās sniegtā informācija par latvāņiem! </a:t>
            </a:r>
            <a:r>
              <a:rPr lang="lv-LV" altLang="lv-LV"/>
              <a:t>(54.34%)</a:t>
            </a:r>
          </a:p>
          <a:p>
            <a:r>
              <a:rPr lang="lv-LV" altLang="lv-LV"/>
              <a:t>□Daiļliteratūras □Lietišķo rakstu </a:t>
            </a:r>
            <a:r>
              <a:rPr lang="lv-LV" altLang="lv-LV" b="1"/>
              <a:t>X</a:t>
            </a:r>
            <a:r>
              <a:rPr lang="lv-LV" altLang="lv-LV"/>
              <a:t> Populārzinātniskais □Publicistiskais □Sarunvalodas</a:t>
            </a:r>
          </a:p>
          <a:p>
            <a:endParaRPr lang="lv-LV" altLang="lv-LV"/>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03475" y="1690688"/>
            <a:ext cx="4252913" cy="266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71684"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1.Galvenā doma – 0.44</a:t>
            </a:r>
          </a:p>
        </p:txBody>
      </p:sp>
      <p:sp>
        <p:nvSpPr>
          <p:cNvPr id="71686"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71687"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71688" name="Picture 9"/>
          <p:cNvPicPr>
            <a:picLocks noChangeAspect="1" noChangeArrowheads="1"/>
          </p:cNvPicPr>
          <p:nvPr/>
        </p:nvPicPr>
        <p:blipFill>
          <a:blip r:embed="rId3" cstate="print"/>
          <a:srcRect/>
          <a:stretch>
            <a:fillRect/>
          </a:stretch>
        </p:blipFill>
        <p:spPr bwMode="auto">
          <a:xfrm>
            <a:off x="746125" y="1643062"/>
            <a:ext cx="7788275" cy="4681538"/>
          </a:xfrm>
          <a:prstGeom prst="rect">
            <a:avLst/>
          </a:prstGeom>
          <a:noFill/>
          <a:ln w="9525">
            <a:noFill/>
            <a:miter lim="800000"/>
            <a:headEnd/>
            <a:tailEnd/>
          </a:ln>
          <a:effectLst/>
        </p:spPr>
      </p:pic>
      <p:cxnSp>
        <p:nvCxnSpPr>
          <p:cNvPr id="11" name="Straight Connector 10"/>
          <p:cNvCxnSpPr/>
          <p:nvPr/>
        </p:nvCxnSpPr>
        <p:spPr>
          <a:xfrm>
            <a:off x="4314825" y="1690688"/>
            <a:ext cx="0" cy="405130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1.Galvenā doma – 0.44</a:t>
            </a:r>
          </a:p>
        </p:txBody>
      </p:sp>
      <p:sp>
        <p:nvSpPr>
          <p:cNvPr id="72710"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72711"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72712" name="Picture 10"/>
          <p:cNvPicPr>
            <a:picLocks noChangeAspect="1" noChangeArrowheads="1"/>
          </p:cNvPicPr>
          <p:nvPr/>
        </p:nvPicPr>
        <p:blipFill>
          <a:blip r:embed="rId3" cstate="print"/>
          <a:srcRect/>
          <a:stretch>
            <a:fillRect/>
          </a:stretch>
        </p:blipFill>
        <p:spPr bwMode="auto">
          <a:xfrm>
            <a:off x="538956" y="1543050"/>
            <a:ext cx="7723187" cy="46418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1.Galvenā doma – 0.44</a:t>
            </a:r>
          </a:p>
        </p:txBody>
      </p:sp>
      <p:sp>
        <p:nvSpPr>
          <p:cNvPr id="73734"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73735" name="Text Placeholder 4"/>
          <p:cNvSpPr>
            <a:spLocks noGrp="1"/>
          </p:cNvSpPr>
          <p:nvPr>
            <p:ph type="body" sz="quarter" idx="12"/>
          </p:nvPr>
        </p:nvSpPr>
        <p:spPr/>
        <p:txBody>
          <a:bodyPr/>
          <a:lstStyle/>
          <a:p>
            <a:r>
              <a:rPr lang="lv-LV" altLang="lv-LV" smtClean="0">
                <a:ea typeface="MS PGothic" pitchFamily="34" charset="-128"/>
              </a:rPr>
              <a:t>Rezultāti 2014./2015.</a:t>
            </a:r>
          </a:p>
        </p:txBody>
      </p:sp>
      <p:graphicFrame>
        <p:nvGraphicFramePr>
          <p:cNvPr id="14" name="Chart 13"/>
          <p:cNvGraphicFramePr>
            <a:graphicFrameLocks/>
          </p:cNvGraphicFramePr>
          <p:nvPr/>
        </p:nvGraphicFramePr>
        <p:xfrm>
          <a:off x="47625" y="1619250"/>
          <a:ext cx="9096375" cy="454977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1.Galvenā doma – 0.44</a:t>
            </a:r>
          </a:p>
        </p:txBody>
      </p:sp>
      <p:sp>
        <p:nvSpPr>
          <p:cNvPr id="74757"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74758" name="Text Placeholder 4"/>
          <p:cNvSpPr>
            <a:spLocks noGrp="1"/>
          </p:cNvSpPr>
          <p:nvPr>
            <p:ph type="body" sz="quarter" idx="12"/>
          </p:nvPr>
        </p:nvSpPr>
        <p:spPr/>
        <p:txBody>
          <a:bodyPr/>
          <a:lstStyle/>
          <a:p>
            <a:r>
              <a:rPr lang="lv-LV" altLang="lv-LV" smtClean="0">
                <a:ea typeface="MS PGothic" pitchFamily="34" charset="-128"/>
              </a:rPr>
              <a:t>Rezultāti 2014./2015.</a:t>
            </a:r>
          </a:p>
        </p:txBody>
      </p:sp>
      <p:graphicFrame>
        <p:nvGraphicFramePr>
          <p:cNvPr id="2" name="Table 1"/>
          <p:cNvGraphicFramePr>
            <a:graphicFrameLocks noGrp="1"/>
          </p:cNvGraphicFramePr>
          <p:nvPr/>
        </p:nvGraphicFramePr>
        <p:xfrm>
          <a:off x="749300" y="2100263"/>
          <a:ext cx="6369050" cy="1219200"/>
        </p:xfrm>
        <a:graphic>
          <a:graphicData uri="http://schemas.openxmlformats.org/drawingml/2006/table">
            <a:tbl>
              <a:tblPr firstRow="1" firstCol="1" lastRow="1" lastCol="1" bandRow="1" bandCol="1">
                <a:tableStyleId>{5940675A-B579-460E-94D1-54222C63F5DA}</a:tableStyleId>
              </a:tblPr>
              <a:tblGrid>
                <a:gridCol w="5108701"/>
                <a:gridCol w="450170"/>
                <a:gridCol w="810179"/>
              </a:tblGrid>
              <a:tr h="0">
                <a:tc>
                  <a:txBody>
                    <a:bodyPr/>
                    <a:lstStyle/>
                    <a:p>
                      <a:pPr>
                        <a:spcAft>
                          <a:spcPts val="0"/>
                        </a:spcAft>
                      </a:pPr>
                      <a:r>
                        <a:rPr lang="lv-LV" sz="1400" dirty="0">
                          <a:effectLst/>
                        </a:rPr>
                        <a:t>Par katru precīzi formulētu galveno domu – 1 p.</a:t>
                      </a:r>
                    </a:p>
                    <a:p>
                      <a:pPr algn="just">
                        <a:spcAft>
                          <a:spcPts val="0"/>
                        </a:spcAft>
                      </a:pPr>
                      <a:r>
                        <a:rPr lang="lv-LV" sz="1200" dirty="0">
                          <a:effectLst/>
                        </a:rPr>
                        <a:t>Vērtējumu neietekmē autora vārda pieminēšana, pēc autora domām, atbilde var sākties ar vārdiem „par to, ka..”</a:t>
                      </a:r>
                      <a:endParaRPr lang="lv-LV" sz="1400" b="1" dirty="0">
                        <a:effectLst/>
                        <a:latin typeface="Times New Roman"/>
                        <a:ea typeface="Times New Roman"/>
                      </a:endParaRPr>
                    </a:p>
                  </a:txBody>
                  <a:tcPr marL="68573" marR="68573" marT="0" marB="0"/>
                </a:tc>
                <a:tc>
                  <a:txBody>
                    <a:bodyPr/>
                    <a:lstStyle/>
                    <a:p>
                      <a:pPr algn="just">
                        <a:spcAft>
                          <a:spcPts val="0"/>
                        </a:spcAft>
                      </a:pPr>
                      <a:r>
                        <a:rPr lang="lv-LV" sz="1200">
                          <a:effectLst/>
                        </a:rPr>
                        <a:t> </a:t>
                      </a:r>
                      <a:endParaRPr lang="lv-LV" sz="1400">
                        <a:effectLst/>
                      </a:endParaRPr>
                    </a:p>
                    <a:p>
                      <a:pPr algn="just">
                        <a:spcAft>
                          <a:spcPts val="0"/>
                        </a:spcAft>
                      </a:pPr>
                      <a:r>
                        <a:rPr lang="lv-LV" sz="1200">
                          <a:effectLst/>
                        </a:rPr>
                        <a:t>3x1</a:t>
                      </a:r>
                      <a:endParaRPr lang="lv-LV" sz="1400" b="1">
                        <a:effectLst/>
                        <a:latin typeface="Times New Roman"/>
                        <a:ea typeface="Times New Roman"/>
                      </a:endParaRPr>
                    </a:p>
                  </a:txBody>
                  <a:tcPr marL="68573" marR="68573" marT="0" marB="0"/>
                </a:tc>
                <a:tc rowSpan="2">
                  <a:txBody>
                    <a:bodyPr/>
                    <a:lstStyle/>
                    <a:p>
                      <a:pPr algn="ctr">
                        <a:spcAft>
                          <a:spcPts val="0"/>
                        </a:spcAft>
                      </a:pPr>
                      <a:r>
                        <a:rPr lang="lv-LV" sz="1200" dirty="0">
                          <a:effectLst/>
                        </a:rPr>
                        <a:t> </a:t>
                      </a:r>
                      <a:endParaRPr lang="lv-LV" sz="1400" dirty="0">
                        <a:effectLst/>
                      </a:endParaRPr>
                    </a:p>
                    <a:p>
                      <a:pPr algn="ctr">
                        <a:spcAft>
                          <a:spcPts val="0"/>
                        </a:spcAft>
                      </a:pPr>
                      <a:r>
                        <a:rPr lang="lv-LV" sz="1200" dirty="0">
                          <a:effectLst/>
                        </a:rPr>
                        <a:t> </a:t>
                      </a:r>
                      <a:endParaRPr lang="lv-LV" sz="1400" dirty="0">
                        <a:effectLst/>
                      </a:endParaRPr>
                    </a:p>
                    <a:p>
                      <a:pPr algn="ctr">
                        <a:spcAft>
                          <a:spcPts val="0"/>
                        </a:spcAft>
                      </a:pPr>
                      <a:r>
                        <a:rPr lang="lv-LV" sz="1200" dirty="0">
                          <a:effectLst/>
                        </a:rPr>
                        <a:t>6 punkti</a:t>
                      </a:r>
                      <a:endParaRPr lang="lv-LV" sz="1400" b="1" dirty="0">
                        <a:effectLst/>
                        <a:latin typeface="Times New Roman"/>
                        <a:ea typeface="Times New Roman"/>
                      </a:endParaRPr>
                    </a:p>
                  </a:txBody>
                  <a:tcPr marL="68573" marR="68573" marT="0" marB="0"/>
                </a:tc>
              </a:tr>
              <a:tr h="0">
                <a:tc>
                  <a:txBody>
                    <a:bodyPr/>
                    <a:lstStyle/>
                    <a:p>
                      <a:pPr>
                        <a:spcAft>
                          <a:spcPts val="0"/>
                        </a:spcAft>
                      </a:pPr>
                      <a:r>
                        <a:rPr lang="lv-LV" sz="1400" dirty="0">
                          <a:effectLst/>
                        </a:rPr>
                        <a:t>Par katru atbildi bez pareizrakstības, stila kļūdām – 1 p. </a:t>
                      </a:r>
                    </a:p>
                    <a:p>
                      <a:pPr algn="just">
                        <a:spcAft>
                          <a:spcPts val="0"/>
                        </a:spcAft>
                      </a:pPr>
                      <a:r>
                        <a:rPr lang="lv-LV" sz="1400" dirty="0">
                          <a:effectLst/>
                        </a:rPr>
                        <a:t>Ja par saturu 0 punktu, pareizrakstību vērtē.</a:t>
                      </a:r>
                    </a:p>
                    <a:p>
                      <a:pPr algn="just">
                        <a:spcAft>
                          <a:spcPts val="0"/>
                        </a:spcAft>
                      </a:pPr>
                      <a:r>
                        <a:rPr lang="lv-LV" sz="1400" dirty="0">
                          <a:effectLst/>
                        </a:rPr>
                        <a:t>Ja ir tikai citēts (citātu virkne), pareizrakstību nevērtē.</a:t>
                      </a:r>
                      <a:endParaRPr lang="lv-LV" sz="1400" b="1" dirty="0">
                        <a:effectLst/>
                        <a:latin typeface="Times New Roman"/>
                        <a:ea typeface="Times New Roman"/>
                      </a:endParaRPr>
                    </a:p>
                  </a:txBody>
                  <a:tcPr marL="68573" marR="68573" marT="0" marB="0"/>
                </a:tc>
                <a:tc>
                  <a:txBody>
                    <a:bodyPr/>
                    <a:lstStyle/>
                    <a:p>
                      <a:pPr algn="just">
                        <a:spcAft>
                          <a:spcPts val="0"/>
                        </a:spcAft>
                      </a:pPr>
                      <a:r>
                        <a:rPr lang="lv-LV" sz="1200" dirty="0">
                          <a:effectLst/>
                        </a:rPr>
                        <a:t> </a:t>
                      </a:r>
                      <a:endParaRPr lang="lv-LV" sz="1400" dirty="0">
                        <a:effectLst/>
                      </a:endParaRPr>
                    </a:p>
                    <a:p>
                      <a:pPr algn="just">
                        <a:spcAft>
                          <a:spcPts val="0"/>
                        </a:spcAft>
                      </a:pPr>
                      <a:r>
                        <a:rPr lang="lv-LV" sz="1200" dirty="0">
                          <a:effectLst/>
                        </a:rPr>
                        <a:t>3x1</a:t>
                      </a:r>
                      <a:endParaRPr lang="lv-LV" sz="1400" b="1" dirty="0">
                        <a:effectLst/>
                        <a:latin typeface="Times New Roman"/>
                        <a:ea typeface="Times New Roman"/>
                      </a:endParaRPr>
                    </a:p>
                  </a:txBody>
                  <a:tcPr marL="68573" marR="68573" marT="0" marB="0"/>
                </a:tc>
                <a:tc vMerge="1">
                  <a:txBody>
                    <a:bodyPr/>
                    <a:lstStyle/>
                    <a:p>
                      <a:endParaRPr lang="lv-LV"/>
                    </a:p>
                  </a:txBody>
                  <a:tcPr/>
                </a:tc>
              </a:tr>
            </a:tbl>
          </a:graphicData>
        </a:graphic>
      </p:graphicFrame>
      <p:graphicFrame>
        <p:nvGraphicFramePr>
          <p:cNvPr id="3" name="Table 2"/>
          <p:cNvGraphicFramePr>
            <a:graphicFrameLocks noGrp="1"/>
          </p:cNvGraphicFramePr>
          <p:nvPr/>
        </p:nvGraphicFramePr>
        <p:xfrm>
          <a:off x="695325" y="3465513"/>
          <a:ext cx="7424738" cy="2557462"/>
        </p:xfrm>
        <a:graphic>
          <a:graphicData uri="http://schemas.openxmlformats.org/drawingml/2006/table">
            <a:tbl>
              <a:tblPr firstRow="1" firstCol="1" bandRow="1">
                <a:tableStyleId>{5940675A-B579-460E-94D1-54222C63F5DA}</a:tableStyleId>
              </a:tblPr>
              <a:tblGrid>
                <a:gridCol w="1057183"/>
                <a:gridCol w="6367555"/>
              </a:tblGrid>
              <a:tr h="791997">
                <a:tc>
                  <a:txBody>
                    <a:bodyPr/>
                    <a:lstStyle/>
                    <a:p>
                      <a:pPr algn="ctr">
                        <a:spcAft>
                          <a:spcPts val="0"/>
                        </a:spcAft>
                      </a:pPr>
                      <a:r>
                        <a:rPr lang="lv-LV" sz="1400" dirty="0">
                          <a:effectLst/>
                        </a:rPr>
                        <a:t>Silvija</a:t>
                      </a:r>
                    </a:p>
                    <a:p>
                      <a:pPr algn="ctr">
                        <a:spcAft>
                          <a:spcPts val="0"/>
                        </a:spcAft>
                      </a:pPr>
                      <a:r>
                        <a:rPr lang="lv-LV" sz="1400" dirty="0" err="1">
                          <a:effectLst/>
                        </a:rPr>
                        <a:t>Radzobe</a:t>
                      </a:r>
                      <a:endParaRPr lang="lv-LV" sz="1400" b="1" dirty="0">
                        <a:effectLst/>
                        <a:latin typeface="Times New Roman"/>
                        <a:ea typeface="Times New Roman"/>
                      </a:endParaRPr>
                    </a:p>
                  </a:txBody>
                  <a:tcPr marL="68574" marR="68574" marT="0" marB="0" anchor="ctr"/>
                </a:tc>
                <a:tc>
                  <a:txBody>
                    <a:bodyPr/>
                    <a:lstStyle/>
                    <a:p>
                      <a:pPr algn="l">
                        <a:spcAft>
                          <a:spcPts val="0"/>
                        </a:spcAft>
                      </a:pPr>
                      <a:r>
                        <a:rPr lang="lv-LV" sz="1400" dirty="0">
                          <a:effectLst/>
                        </a:rPr>
                        <a:t>Jābūt par lielisko izrādi Dailes teātri, par reālistisko un simbolisko uz skatuves, par divu dažādu kultūru uztveri ar tēlu palīdzību, par mūzikas nozīmi</a:t>
                      </a:r>
                      <a:endParaRPr lang="lv-LV" sz="1600" b="1" dirty="0">
                        <a:effectLst/>
                        <a:latin typeface="Times New Roman"/>
                        <a:ea typeface="Times New Roman"/>
                      </a:endParaRPr>
                    </a:p>
                  </a:txBody>
                  <a:tcPr marL="68574" marR="68574" marT="0" marB="0" anchor="ctr"/>
                </a:tc>
              </a:tr>
              <a:tr h="867116">
                <a:tc>
                  <a:txBody>
                    <a:bodyPr/>
                    <a:lstStyle/>
                    <a:p>
                      <a:pPr algn="ctr">
                        <a:spcAft>
                          <a:spcPts val="0"/>
                        </a:spcAft>
                      </a:pPr>
                      <a:r>
                        <a:rPr lang="lv-LV" sz="1400" dirty="0">
                          <a:effectLst/>
                        </a:rPr>
                        <a:t>Normunds </a:t>
                      </a:r>
                      <a:r>
                        <a:rPr lang="lv-LV" sz="1400" dirty="0" err="1">
                          <a:effectLst/>
                        </a:rPr>
                        <a:t>Naumanis</a:t>
                      </a:r>
                      <a:endParaRPr lang="lv-LV" sz="1400" b="1" dirty="0">
                        <a:effectLst/>
                        <a:latin typeface="Times New Roman"/>
                        <a:ea typeface="Times New Roman"/>
                      </a:endParaRPr>
                    </a:p>
                  </a:txBody>
                  <a:tcPr marL="68574" marR="68574" marT="0" marB="0" anchor="ctr"/>
                </a:tc>
                <a:tc>
                  <a:txBody>
                    <a:bodyPr/>
                    <a:lstStyle/>
                    <a:p>
                      <a:pPr algn="l">
                        <a:spcAft>
                          <a:spcPts val="0"/>
                        </a:spcAft>
                      </a:pPr>
                      <a:r>
                        <a:rPr lang="lv-LV" sz="1400" dirty="0">
                          <a:effectLst/>
                        </a:rPr>
                        <a:t>Jābūt par izrādi, kuras manipulē ar skatītājiem, nepamatotu agresivitāti un primitīvo valodu, ka latviešiem varētu būt savs stāsts par emigrāciju, nevis lietuviešu skatījums.</a:t>
                      </a:r>
                      <a:endParaRPr lang="lv-LV" sz="1600" b="1" dirty="0">
                        <a:effectLst/>
                        <a:latin typeface="Times New Roman"/>
                        <a:ea typeface="Times New Roman"/>
                      </a:endParaRPr>
                    </a:p>
                  </a:txBody>
                  <a:tcPr marL="68574" marR="68574" marT="0" marB="0" anchor="ctr"/>
                </a:tc>
              </a:tr>
              <a:tr h="898349">
                <a:tc>
                  <a:txBody>
                    <a:bodyPr/>
                    <a:lstStyle/>
                    <a:p>
                      <a:pPr algn="ctr">
                        <a:spcAft>
                          <a:spcPts val="0"/>
                        </a:spcAft>
                      </a:pPr>
                      <a:r>
                        <a:rPr lang="lv-LV" sz="1400" dirty="0" err="1">
                          <a:effectLst/>
                        </a:rPr>
                        <a:t>Deniss</a:t>
                      </a:r>
                      <a:endParaRPr lang="lv-LV" sz="1400" dirty="0">
                        <a:effectLst/>
                      </a:endParaRPr>
                    </a:p>
                    <a:p>
                      <a:pPr algn="ctr">
                        <a:spcAft>
                          <a:spcPts val="0"/>
                        </a:spcAft>
                      </a:pPr>
                      <a:r>
                        <a:rPr lang="lv-LV" sz="1400" dirty="0" err="1">
                          <a:effectLst/>
                        </a:rPr>
                        <a:t>Hanovs</a:t>
                      </a:r>
                      <a:endParaRPr lang="lv-LV" sz="1400" b="1" dirty="0">
                        <a:effectLst/>
                        <a:latin typeface="Times New Roman"/>
                        <a:ea typeface="Times New Roman"/>
                      </a:endParaRPr>
                    </a:p>
                  </a:txBody>
                  <a:tcPr marL="68574" marR="68574" marT="0" marB="0" anchor="ctr"/>
                </a:tc>
                <a:tc>
                  <a:txBody>
                    <a:bodyPr/>
                    <a:lstStyle/>
                    <a:p>
                      <a:pPr algn="l">
                        <a:spcAft>
                          <a:spcPts val="0"/>
                        </a:spcAft>
                      </a:pPr>
                      <a:r>
                        <a:rPr lang="lv-LV" sz="1400" dirty="0">
                          <a:effectLst/>
                        </a:rPr>
                        <a:t>Jābūt par emigrantu dzīvi, kultūru, atstumtību, par piederības sajūtas zaudēšanu, neīstenotiem sapņiem</a:t>
                      </a:r>
                      <a:endParaRPr lang="lv-LV" sz="1600" b="1" dirty="0">
                        <a:effectLst/>
                        <a:latin typeface="Times New Roman"/>
                        <a:ea typeface="Times New Roman"/>
                      </a:endParaRPr>
                    </a:p>
                  </a:txBody>
                  <a:tcPr marL="68574" marR="68574" marT="0" marB="0" anchor="ctr"/>
                </a:tc>
              </a:tr>
            </a:tbl>
          </a:graphicData>
        </a:graphic>
      </p:graphicFrame>
      <p:sp>
        <p:nvSpPr>
          <p:cNvPr id="74786" name="Rectangle 1"/>
          <p:cNvSpPr>
            <a:spLocks noChangeArrowheads="1"/>
          </p:cNvSpPr>
          <p:nvPr/>
        </p:nvSpPr>
        <p:spPr bwMode="auto">
          <a:xfrm>
            <a:off x="695325" y="1506538"/>
            <a:ext cx="7534275" cy="492125"/>
          </a:xfrm>
          <a:prstGeom prst="rect">
            <a:avLst/>
          </a:prstGeom>
          <a:noFill/>
          <a:ln w="9525">
            <a:noFill/>
            <a:miter lim="800000"/>
            <a:headEnd/>
            <a:tailEnd/>
          </a:ln>
          <a:effectLst/>
        </p:spPr>
        <p:txBody>
          <a:bodyPr anchor="ctr">
            <a:spAutoFit/>
          </a:bodyPr>
          <a:lstStyle/>
          <a:p>
            <a:pPr eaLnBrk="0" hangingPunct="0"/>
            <a:r>
              <a:rPr lang="lv-LV" altLang="lv-LV" sz="1400" b="1" dirty="0"/>
              <a:t>1. uzdevums.</a:t>
            </a:r>
            <a:r>
              <a:rPr lang="lv-LV" altLang="lv-LV" sz="1200" b="1" dirty="0"/>
              <a:t> </a:t>
            </a:r>
            <a:r>
              <a:rPr lang="lv-LV" altLang="lv-LV" sz="1200" i="1" dirty="0"/>
              <a:t>(6 punkti)</a:t>
            </a:r>
            <a:r>
              <a:rPr lang="lv-LV" altLang="lv-LV" sz="1200" b="1" dirty="0"/>
              <a:t> Formulē galveno domu katra režisora izteikumā!</a:t>
            </a:r>
            <a:r>
              <a:rPr lang="lv-LV" altLang="lv-LV" sz="1200" b="1" i="1" dirty="0"/>
              <a:t> </a:t>
            </a:r>
            <a:endParaRPr lang="lv-LV" altLang="lv-LV" sz="900" dirty="0"/>
          </a:p>
          <a:p>
            <a:pPr eaLnBrk="0" hangingPunct="0"/>
            <a:r>
              <a:rPr lang="lv-LV" altLang="lv-LV" sz="1200" b="1" dirty="0"/>
              <a:t>Galvenā doma - </a:t>
            </a:r>
            <a:r>
              <a:rPr lang="lv-LV" altLang="lv-LV" sz="1200" dirty="0"/>
              <a:t>īsi formulēts pamatatzinums, secinājums; īsi, konspektīvi formulēts atzinums, kas radies, lasot tekstu.</a:t>
            </a:r>
            <a:endParaRPr lang="lv-LV" altLang="lv-LV"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Title 2"/>
          <p:cNvSpPr>
            <a:spLocks noGrp="1"/>
          </p:cNvSpPr>
          <p:nvPr>
            <p:ph type="title"/>
          </p:nvPr>
        </p:nvSpPr>
        <p:spPr>
          <a:xfrm>
            <a:off x="2552700" y="381000"/>
            <a:ext cx="6096000" cy="1036638"/>
          </a:xfrm>
        </p:spPr>
        <p:txBody>
          <a:bodyPr/>
          <a:lstStyle/>
          <a:p>
            <a:r>
              <a:rPr lang="lv-LV" altLang="lv-LV" sz="2200" smtClean="0">
                <a:ea typeface="MS PGothic" pitchFamily="34" charset="-128"/>
              </a:rPr>
              <a:t>2. Valodas līdzekļi– 0.52</a:t>
            </a:r>
          </a:p>
        </p:txBody>
      </p:sp>
      <p:sp>
        <p:nvSpPr>
          <p:cNvPr id="75782"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75783"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75784" name="Picture 3"/>
          <p:cNvPicPr>
            <a:picLocks noChangeAspect="1" noChangeArrowheads="1"/>
          </p:cNvPicPr>
          <p:nvPr/>
        </p:nvPicPr>
        <p:blipFill>
          <a:blip r:embed="rId3" cstate="print"/>
          <a:srcRect/>
          <a:stretch>
            <a:fillRect/>
          </a:stretch>
        </p:blipFill>
        <p:spPr bwMode="auto">
          <a:xfrm>
            <a:off x="527050" y="1573212"/>
            <a:ext cx="7778750" cy="4675188"/>
          </a:xfrm>
          <a:prstGeom prst="rect">
            <a:avLst/>
          </a:prstGeom>
          <a:noFill/>
          <a:ln w="9525">
            <a:noFill/>
            <a:miter lim="800000"/>
            <a:headEnd/>
            <a:tailEnd/>
          </a:ln>
          <a:effectLst/>
        </p:spPr>
      </p:pic>
      <p:cxnSp>
        <p:nvCxnSpPr>
          <p:cNvPr id="13" name="Straight Connector 12"/>
          <p:cNvCxnSpPr/>
          <p:nvPr/>
        </p:nvCxnSpPr>
        <p:spPr>
          <a:xfrm>
            <a:off x="4600575" y="1690688"/>
            <a:ext cx="0" cy="405130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2. Valodas līdzekļi– 0.52</a:t>
            </a:r>
          </a:p>
        </p:txBody>
      </p:sp>
      <p:sp>
        <p:nvSpPr>
          <p:cNvPr id="76806"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76807" name="Text Placeholder 4"/>
          <p:cNvSpPr>
            <a:spLocks noGrp="1"/>
          </p:cNvSpPr>
          <p:nvPr>
            <p:ph type="body" sz="quarter" idx="12"/>
          </p:nvPr>
        </p:nvSpPr>
        <p:spPr/>
        <p:txBody>
          <a:bodyPr/>
          <a:lstStyle/>
          <a:p>
            <a:r>
              <a:rPr lang="lv-LV" altLang="lv-LV" smtClean="0">
                <a:ea typeface="MS PGothic" pitchFamily="34" charset="-128"/>
              </a:rPr>
              <a:t>Rezultāti 2014./2015.</a:t>
            </a:r>
          </a:p>
        </p:txBody>
      </p:sp>
      <p:graphicFrame>
        <p:nvGraphicFramePr>
          <p:cNvPr id="13" name="Chart 12"/>
          <p:cNvGraphicFramePr>
            <a:graphicFrameLocks/>
          </p:cNvGraphicFramePr>
          <p:nvPr/>
        </p:nvGraphicFramePr>
        <p:xfrm>
          <a:off x="623094" y="1590675"/>
          <a:ext cx="7821612" cy="454977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2. Valodas līdzekļi– 0.52</a:t>
            </a:r>
          </a:p>
        </p:txBody>
      </p:sp>
      <p:sp>
        <p:nvSpPr>
          <p:cNvPr id="77830"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77831"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77832" name="Picture 3"/>
          <p:cNvPicPr>
            <a:picLocks noChangeAspect="1" noChangeArrowheads="1"/>
          </p:cNvPicPr>
          <p:nvPr/>
        </p:nvPicPr>
        <p:blipFill>
          <a:blip r:embed="rId3" cstate="print"/>
          <a:srcRect/>
          <a:stretch>
            <a:fillRect/>
          </a:stretch>
        </p:blipFill>
        <p:spPr bwMode="auto">
          <a:xfrm>
            <a:off x="517525" y="1504950"/>
            <a:ext cx="8016875" cy="4819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2. Valodas līdzekļi– 0.52</a:t>
            </a:r>
          </a:p>
        </p:txBody>
      </p:sp>
      <p:sp>
        <p:nvSpPr>
          <p:cNvPr id="78854"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78855" name="Text Placeholder 4"/>
          <p:cNvSpPr>
            <a:spLocks noGrp="1"/>
          </p:cNvSpPr>
          <p:nvPr>
            <p:ph type="body" sz="quarter" idx="12"/>
          </p:nvPr>
        </p:nvSpPr>
        <p:spPr/>
        <p:txBody>
          <a:bodyPr/>
          <a:lstStyle/>
          <a:p>
            <a:r>
              <a:rPr lang="lv-LV" altLang="lv-LV" smtClean="0">
                <a:ea typeface="MS PGothic" pitchFamily="34" charset="-128"/>
              </a:rPr>
              <a:t>Rezultāti 2014./2015.</a:t>
            </a:r>
          </a:p>
        </p:txBody>
      </p:sp>
      <p:graphicFrame>
        <p:nvGraphicFramePr>
          <p:cNvPr id="2" name="Table 1"/>
          <p:cNvGraphicFramePr>
            <a:graphicFrameLocks noGrp="1"/>
          </p:cNvGraphicFramePr>
          <p:nvPr/>
        </p:nvGraphicFramePr>
        <p:xfrm>
          <a:off x="681037" y="1528763"/>
          <a:ext cx="8143875" cy="2521296"/>
        </p:xfrm>
        <a:graphic>
          <a:graphicData uri="http://schemas.openxmlformats.org/drawingml/2006/table">
            <a:tbl>
              <a:tblPr firstRow="1" firstCol="1" lastRow="1" lastCol="1" bandRow="1" bandCol="1">
                <a:tableStyleId>{5940675A-B579-460E-94D1-54222C63F5DA}</a:tableStyleId>
              </a:tblPr>
              <a:tblGrid>
                <a:gridCol w="1562101"/>
                <a:gridCol w="5172074"/>
                <a:gridCol w="523875"/>
                <a:gridCol w="885825"/>
              </a:tblGrid>
              <a:tr h="579038">
                <a:tc gridSpan="2">
                  <a:txBody>
                    <a:bodyPr/>
                    <a:lstStyle/>
                    <a:p>
                      <a:pPr>
                        <a:spcAft>
                          <a:spcPts val="0"/>
                        </a:spcAft>
                      </a:pPr>
                      <a:r>
                        <a:rPr lang="lv-LV" sz="1000" dirty="0">
                          <a:effectLst/>
                        </a:rPr>
                        <a:t> </a:t>
                      </a:r>
                      <a:r>
                        <a:rPr lang="lv-LV" sz="1000" dirty="0" smtClean="0">
                          <a:effectLst/>
                        </a:rPr>
                        <a:t>Par </a:t>
                      </a:r>
                      <a:r>
                        <a:rPr lang="lv-LV" sz="1000" dirty="0">
                          <a:effectLst/>
                        </a:rPr>
                        <a:t>katru atbilstošo citātu un tajā pasvītroto valodas līdzekli – 1 p.</a:t>
                      </a:r>
                    </a:p>
                    <a:p>
                      <a:pPr algn="just">
                        <a:spcAft>
                          <a:spcPts val="0"/>
                        </a:spcAft>
                      </a:pPr>
                      <a:r>
                        <a:rPr lang="lv-LV" sz="900" dirty="0">
                          <a:effectLst/>
                        </a:rPr>
                        <a:t>Var būt izrakstīts teikums vai teikuma daļa. Punktu saņem tikai tad, ja izrakstīts vērtējumu apstiprinošs piemērs, precīzi </a:t>
                      </a:r>
                      <a:r>
                        <a:rPr lang="lv-LV" sz="900" u="sng" dirty="0">
                          <a:effectLst/>
                        </a:rPr>
                        <a:t>pasvītroti</a:t>
                      </a:r>
                      <a:r>
                        <a:rPr lang="lv-LV" sz="900" dirty="0">
                          <a:effectLst/>
                        </a:rPr>
                        <a:t> valodas līdzekļi. </a:t>
                      </a:r>
                      <a:endParaRPr lang="lv-LV" sz="1000" dirty="0">
                        <a:effectLst/>
                      </a:endParaRPr>
                    </a:p>
                    <a:p>
                      <a:pPr algn="just">
                        <a:spcAft>
                          <a:spcPts val="0"/>
                        </a:spcAft>
                      </a:pPr>
                      <a:r>
                        <a:rPr lang="lv-LV" sz="900" dirty="0">
                          <a:effectLst/>
                        </a:rPr>
                        <a:t>Ja pasvītroti vairāki vārdi, tad visiem jābūt pareiziem. Var būt, ka visi atbilstošie vārdi nav pasvītroti. (Pareizrakstību nevērtē</a:t>
                      </a:r>
                      <a:r>
                        <a:rPr lang="lv-LV" sz="900" dirty="0" smtClean="0">
                          <a:effectLst/>
                        </a:rPr>
                        <a:t>.)</a:t>
                      </a:r>
                    </a:p>
                    <a:p>
                      <a:pPr algn="just">
                        <a:spcAft>
                          <a:spcPts val="0"/>
                        </a:spcAft>
                      </a:pPr>
                      <a:endParaRPr lang="lv-LV" sz="1000" b="1" dirty="0">
                        <a:effectLst/>
                        <a:latin typeface="Times New Roman"/>
                        <a:ea typeface="Times New Roman"/>
                      </a:endParaRPr>
                    </a:p>
                  </a:txBody>
                  <a:tcPr marL="0" marR="0" marT="0" marB="0" anchor="ctr"/>
                </a:tc>
                <a:tc hMerge="1">
                  <a:txBody>
                    <a:bodyPr/>
                    <a:lstStyle/>
                    <a:p>
                      <a:endParaRPr lang="lv-LV"/>
                    </a:p>
                  </a:txBody>
                  <a:tcPr/>
                </a:tc>
                <a:tc>
                  <a:txBody>
                    <a:bodyPr/>
                    <a:lstStyle/>
                    <a:p>
                      <a:pPr algn="ctr">
                        <a:spcAft>
                          <a:spcPts val="0"/>
                        </a:spcAft>
                      </a:pPr>
                      <a:r>
                        <a:rPr lang="lv-LV" sz="900" dirty="0">
                          <a:effectLst/>
                        </a:rPr>
                        <a:t>4x1</a:t>
                      </a:r>
                      <a:endParaRPr lang="lv-LV" sz="1000" b="1" dirty="0">
                        <a:effectLst/>
                        <a:latin typeface="Times New Roman"/>
                        <a:ea typeface="Times New Roman"/>
                      </a:endParaRPr>
                    </a:p>
                  </a:txBody>
                  <a:tcPr marL="27165" marR="27165" marT="0" marB="0" anchor="ctr"/>
                </a:tc>
                <a:tc>
                  <a:txBody>
                    <a:bodyPr/>
                    <a:lstStyle/>
                    <a:p>
                      <a:pPr algn="ctr">
                        <a:spcAft>
                          <a:spcPts val="0"/>
                        </a:spcAft>
                      </a:pPr>
                      <a:r>
                        <a:rPr lang="lv-LV" sz="900" dirty="0">
                          <a:effectLst/>
                        </a:rPr>
                        <a:t> </a:t>
                      </a:r>
                      <a:endParaRPr lang="lv-LV" sz="1000" dirty="0">
                        <a:effectLst/>
                      </a:endParaRPr>
                    </a:p>
                    <a:p>
                      <a:pPr algn="ctr">
                        <a:spcAft>
                          <a:spcPts val="0"/>
                        </a:spcAft>
                      </a:pPr>
                      <a:r>
                        <a:rPr lang="lv-LV" sz="900" dirty="0">
                          <a:effectLst/>
                        </a:rPr>
                        <a:t> </a:t>
                      </a:r>
                      <a:endParaRPr lang="lv-LV" sz="1000" dirty="0">
                        <a:effectLst/>
                      </a:endParaRPr>
                    </a:p>
                    <a:p>
                      <a:pPr algn="ctr">
                        <a:spcAft>
                          <a:spcPts val="0"/>
                        </a:spcAft>
                      </a:pPr>
                      <a:r>
                        <a:rPr lang="lv-LV" sz="900" dirty="0">
                          <a:effectLst/>
                        </a:rPr>
                        <a:t>4 punkti</a:t>
                      </a:r>
                      <a:endParaRPr lang="lv-LV" sz="1000" b="1" dirty="0">
                        <a:effectLst/>
                        <a:latin typeface="Times New Roman"/>
                        <a:ea typeface="Times New Roman"/>
                      </a:endParaRPr>
                    </a:p>
                  </a:txBody>
                  <a:tcPr marL="27165" marR="27165" marT="0" marB="0"/>
                </a:tc>
              </a:tr>
              <a:tr h="240962">
                <a:tc>
                  <a:txBody>
                    <a:bodyPr/>
                    <a:lstStyle/>
                    <a:p>
                      <a:pPr algn="ctr">
                        <a:spcAft>
                          <a:spcPts val="0"/>
                        </a:spcAft>
                      </a:pPr>
                      <a:r>
                        <a:rPr lang="lv-LV" sz="1400" kern="50" dirty="0">
                          <a:effectLst/>
                        </a:rPr>
                        <a:t>Valodas līdzekļi</a:t>
                      </a:r>
                      <a:endParaRPr lang="lv-LV" sz="1400" kern="50" dirty="0">
                        <a:effectLst/>
                        <a:latin typeface="Times New Roman"/>
                        <a:ea typeface="Droid Sans Fallback"/>
                        <a:cs typeface="Lohit Hindi"/>
                      </a:endParaRPr>
                    </a:p>
                  </a:txBody>
                  <a:tcPr marL="13834" marR="13834" marT="13816" marB="13816"/>
                </a:tc>
                <a:tc gridSpan="3">
                  <a:txBody>
                    <a:bodyPr/>
                    <a:lstStyle/>
                    <a:p>
                      <a:pPr algn="ctr">
                        <a:spcAft>
                          <a:spcPts val="0"/>
                        </a:spcAft>
                      </a:pPr>
                      <a:r>
                        <a:rPr lang="lv-LV" sz="1400" kern="50" dirty="0">
                          <a:effectLst/>
                        </a:rPr>
                        <a:t>Piemērs, kas izsaka vērtējumu</a:t>
                      </a:r>
                      <a:endParaRPr lang="lv-LV" sz="1400" kern="50" dirty="0">
                        <a:effectLst/>
                        <a:latin typeface="Times New Roman"/>
                        <a:ea typeface="Droid Sans Fallback"/>
                        <a:cs typeface="Lohit Hindi"/>
                      </a:endParaRPr>
                    </a:p>
                  </a:txBody>
                  <a:tcPr marL="13834" marR="13834" marT="13816" marB="13816"/>
                </a:tc>
                <a:tc hMerge="1">
                  <a:txBody>
                    <a:bodyPr/>
                    <a:lstStyle/>
                    <a:p>
                      <a:endParaRPr lang="lv-LV"/>
                    </a:p>
                  </a:txBody>
                  <a:tcPr/>
                </a:tc>
                <a:tc hMerge="1">
                  <a:txBody>
                    <a:bodyPr/>
                    <a:lstStyle/>
                    <a:p>
                      <a:endParaRPr lang="lv-LV"/>
                    </a:p>
                  </a:txBody>
                  <a:tcPr/>
                </a:tc>
              </a:tr>
              <a:tr h="1124756">
                <a:tc>
                  <a:txBody>
                    <a:bodyPr/>
                    <a:lstStyle/>
                    <a:p>
                      <a:pPr>
                        <a:spcAft>
                          <a:spcPts val="0"/>
                        </a:spcAft>
                      </a:pPr>
                      <a:r>
                        <a:rPr lang="lv-LV" sz="1400" kern="50" dirty="0">
                          <a:effectLst/>
                        </a:rPr>
                        <a:t>Svešvārds/-i</a:t>
                      </a:r>
                      <a:endParaRPr lang="lv-LV" sz="1400" kern="50" dirty="0">
                        <a:effectLst/>
                        <a:latin typeface="Times New Roman"/>
                        <a:ea typeface="Droid Sans Fallback"/>
                        <a:cs typeface="Lohit Hindi"/>
                      </a:endParaRPr>
                    </a:p>
                  </a:txBody>
                  <a:tcPr marL="13834" marR="13834" marT="13816" marB="13816" anchor="ctr"/>
                </a:tc>
                <a:tc gridSpan="3">
                  <a:txBody>
                    <a:bodyPr/>
                    <a:lstStyle/>
                    <a:p>
                      <a:pPr>
                        <a:spcAft>
                          <a:spcPts val="0"/>
                        </a:spcAft>
                      </a:pPr>
                      <a:r>
                        <a:rPr lang="lv-LV" sz="1200" kern="50" dirty="0">
                          <a:effectLst/>
                        </a:rPr>
                        <a:t>Tas ir it kā </a:t>
                      </a:r>
                      <a:r>
                        <a:rPr lang="lv-LV" sz="1200" u="sng" kern="50" dirty="0">
                          <a:effectLst/>
                        </a:rPr>
                        <a:t>reālistisks</a:t>
                      </a:r>
                      <a:r>
                        <a:rPr lang="lv-LV" sz="1200" kern="50" dirty="0">
                          <a:effectLst/>
                        </a:rPr>
                        <a:t> stāsts par baltiešu emigrantiem, tā īstenībā ir </a:t>
                      </a:r>
                      <a:r>
                        <a:rPr lang="lv-LV" sz="1200" u="sng" kern="50" dirty="0">
                          <a:effectLst/>
                        </a:rPr>
                        <a:t>filozofiska</a:t>
                      </a:r>
                      <a:r>
                        <a:rPr lang="lv-LV" sz="1200" kern="50" dirty="0">
                          <a:effectLst/>
                        </a:rPr>
                        <a:t> līdzība, kur tēli vienlīdz pārliecinoši </a:t>
                      </a:r>
                      <a:r>
                        <a:rPr lang="lv-LV" sz="1200" u="sng" kern="50" dirty="0">
                          <a:effectLst/>
                        </a:rPr>
                        <a:t>funkcionē</a:t>
                      </a:r>
                      <a:r>
                        <a:rPr lang="lv-LV" sz="1200" kern="50" dirty="0">
                          <a:effectLst/>
                        </a:rPr>
                        <a:t> gan </a:t>
                      </a:r>
                      <a:r>
                        <a:rPr lang="lv-LV" sz="1200" u="sng" kern="50" dirty="0">
                          <a:effectLst/>
                        </a:rPr>
                        <a:t>reālistiskā</a:t>
                      </a:r>
                      <a:r>
                        <a:rPr lang="lv-LV" sz="1200" kern="50" dirty="0">
                          <a:effectLst/>
                        </a:rPr>
                        <a:t>, gan </a:t>
                      </a:r>
                      <a:r>
                        <a:rPr lang="lv-LV" sz="1200" u="sng" kern="50" dirty="0" err="1">
                          <a:effectLst/>
                        </a:rPr>
                        <a:t>metaforiskā</a:t>
                      </a:r>
                      <a:r>
                        <a:rPr lang="lv-LV" sz="1200" kern="50" dirty="0">
                          <a:effectLst/>
                        </a:rPr>
                        <a:t> līmenī.</a:t>
                      </a:r>
                      <a:endParaRPr lang="lv-LV" sz="1400" kern="50" dirty="0">
                        <a:effectLst/>
                      </a:endParaRPr>
                    </a:p>
                    <a:p>
                      <a:pPr>
                        <a:spcAft>
                          <a:spcPts val="0"/>
                        </a:spcAft>
                      </a:pPr>
                      <a:r>
                        <a:rPr lang="lv-LV" sz="1200" kern="50" dirty="0">
                          <a:effectLst/>
                        </a:rPr>
                        <a:t>..grupa „</a:t>
                      </a:r>
                      <a:r>
                        <a:rPr lang="lv-LV" sz="1200" kern="50" dirty="0" err="1">
                          <a:effectLst/>
                        </a:rPr>
                        <a:t>Ryga</a:t>
                      </a:r>
                      <a:r>
                        <a:rPr lang="lv-LV" sz="1200" kern="50" dirty="0">
                          <a:effectLst/>
                        </a:rPr>
                        <a:t>” zālē raida ritmisku mūziku visskaļākajos </a:t>
                      </a:r>
                      <a:r>
                        <a:rPr lang="lv-LV" sz="1200" u="sng" kern="50" dirty="0">
                          <a:effectLst/>
                        </a:rPr>
                        <a:t>decibelos</a:t>
                      </a:r>
                      <a:r>
                        <a:rPr lang="lv-LV" sz="1200" kern="50" dirty="0">
                          <a:effectLst/>
                        </a:rPr>
                        <a:t>, bet aktieri skatuves dibenplānā imitē bāra </a:t>
                      </a:r>
                      <a:r>
                        <a:rPr lang="lv-LV" sz="1200" u="sng" kern="50" dirty="0">
                          <a:effectLst/>
                        </a:rPr>
                        <a:t>atmosfēru.</a:t>
                      </a:r>
                      <a:endParaRPr lang="lv-LV" sz="1400" kern="50" dirty="0">
                        <a:effectLst/>
                      </a:endParaRPr>
                    </a:p>
                    <a:p>
                      <a:pPr>
                        <a:spcAft>
                          <a:spcPts val="0"/>
                        </a:spcAft>
                      </a:pPr>
                      <a:r>
                        <a:rPr lang="lv-LV" sz="1200" kern="50" dirty="0">
                          <a:effectLst/>
                        </a:rPr>
                        <a:t>Mūzika neapšaubāmi ir </a:t>
                      </a:r>
                      <a:r>
                        <a:rPr lang="lv-LV" sz="1200" u="sng" kern="50" dirty="0">
                          <a:effectLst/>
                        </a:rPr>
                        <a:t>agresīva</a:t>
                      </a:r>
                      <a:r>
                        <a:rPr lang="lv-LV" sz="1200" kern="50" dirty="0">
                          <a:effectLst/>
                        </a:rPr>
                        <a:t>, uzbrūkoša, bet arī iekšā ievelkoša, pat aizraujoša. </a:t>
                      </a:r>
                      <a:endParaRPr lang="lv-LV" sz="1400" kern="50" dirty="0">
                        <a:effectLst/>
                      </a:endParaRPr>
                    </a:p>
                    <a:p>
                      <a:pPr>
                        <a:spcAft>
                          <a:spcPts val="0"/>
                        </a:spcAft>
                      </a:pPr>
                      <a:r>
                        <a:rPr lang="lv-LV" sz="1200" kern="50" dirty="0">
                          <a:effectLst/>
                        </a:rPr>
                        <a:t>Ja nebaidītos </a:t>
                      </a:r>
                      <a:r>
                        <a:rPr lang="lv-LV" sz="1200" u="sng" kern="50" dirty="0">
                          <a:effectLst/>
                        </a:rPr>
                        <a:t>vulgarizēt,</a:t>
                      </a:r>
                      <a:r>
                        <a:rPr lang="lv-LV" sz="1200" kern="50" dirty="0">
                          <a:effectLst/>
                        </a:rPr>
                        <a:t> varētu teikt – kā pati sarežģītā, mutuļojošā mūsdienu dzīve..</a:t>
                      </a:r>
                      <a:endParaRPr lang="lv-LV" sz="1400" kern="50" dirty="0">
                        <a:effectLst/>
                        <a:latin typeface="Times New Roman"/>
                        <a:ea typeface="Droid Sans Fallback"/>
                        <a:cs typeface="Lohit Hindi"/>
                      </a:endParaRPr>
                    </a:p>
                  </a:txBody>
                  <a:tcPr marL="13834" marR="13834" marT="13816" marB="13816"/>
                </a:tc>
                <a:tc hMerge="1">
                  <a:txBody>
                    <a:bodyPr/>
                    <a:lstStyle/>
                    <a:p>
                      <a:endParaRPr lang="lv-LV"/>
                    </a:p>
                  </a:txBody>
                  <a:tcPr/>
                </a:tc>
                <a:tc hMerge="1">
                  <a:txBody>
                    <a:bodyPr/>
                    <a:lstStyle/>
                    <a:p>
                      <a:endParaRPr lang="lv-LV"/>
                    </a:p>
                  </a:txBody>
                  <a:tcPr/>
                </a:tc>
              </a:tr>
              <a:tr h="576194">
                <a:tc>
                  <a:txBody>
                    <a:bodyPr/>
                    <a:lstStyle/>
                    <a:p>
                      <a:pPr>
                        <a:spcAft>
                          <a:spcPts val="0"/>
                        </a:spcAft>
                      </a:pPr>
                      <a:r>
                        <a:rPr lang="lv-LV" sz="1400" kern="50">
                          <a:effectLst/>
                        </a:rPr>
                        <a:t>Vienlīdzīgi teikuma locekļi </a:t>
                      </a:r>
                      <a:endParaRPr lang="lv-LV" sz="1400" kern="50">
                        <a:effectLst/>
                        <a:latin typeface="Times New Roman"/>
                        <a:ea typeface="Droid Sans Fallback"/>
                        <a:cs typeface="Lohit Hindi"/>
                      </a:endParaRPr>
                    </a:p>
                  </a:txBody>
                  <a:tcPr marL="13834" marR="13834" marT="13816" marB="13816" anchor="ctr"/>
                </a:tc>
                <a:tc gridSpan="3">
                  <a:txBody>
                    <a:bodyPr/>
                    <a:lstStyle/>
                    <a:p>
                      <a:pPr>
                        <a:spcAft>
                          <a:spcPts val="0"/>
                        </a:spcAft>
                      </a:pPr>
                      <a:r>
                        <a:rPr lang="lv-LV" sz="1200" kern="50" dirty="0">
                          <a:effectLst/>
                        </a:rPr>
                        <a:t>pārliecinoši funkcionē gan </a:t>
                      </a:r>
                      <a:r>
                        <a:rPr lang="lv-LV" sz="1200" u="sng" kern="50" dirty="0">
                          <a:effectLst/>
                        </a:rPr>
                        <a:t>reālistiskā</a:t>
                      </a:r>
                      <a:r>
                        <a:rPr lang="lv-LV" sz="1200" kern="50" dirty="0">
                          <a:effectLst/>
                        </a:rPr>
                        <a:t>, gan </a:t>
                      </a:r>
                      <a:r>
                        <a:rPr lang="lv-LV" sz="1200" u="sng" kern="50" dirty="0" err="1">
                          <a:effectLst/>
                        </a:rPr>
                        <a:t>metaforiskā</a:t>
                      </a:r>
                      <a:r>
                        <a:rPr lang="lv-LV" sz="1200" kern="50" dirty="0">
                          <a:effectLst/>
                        </a:rPr>
                        <a:t> līmenī.</a:t>
                      </a:r>
                      <a:endParaRPr lang="lv-LV" sz="1400" kern="50" dirty="0">
                        <a:effectLst/>
                      </a:endParaRPr>
                    </a:p>
                    <a:p>
                      <a:pPr>
                        <a:spcAft>
                          <a:spcPts val="0"/>
                        </a:spcAft>
                      </a:pPr>
                      <a:r>
                        <a:rPr lang="lv-LV" sz="1200" kern="50" dirty="0">
                          <a:effectLst/>
                        </a:rPr>
                        <a:t>Mūzika neapšaubāmi ir </a:t>
                      </a:r>
                      <a:r>
                        <a:rPr lang="lv-LV" sz="1200" u="sng" kern="50" dirty="0">
                          <a:effectLst/>
                        </a:rPr>
                        <a:t>agresīva</a:t>
                      </a:r>
                      <a:r>
                        <a:rPr lang="lv-LV" sz="1200" kern="50" dirty="0">
                          <a:effectLst/>
                        </a:rPr>
                        <a:t>, </a:t>
                      </a:r>
                      <a:r>
                        <a:rPr lang="lv-LV" sz="1200" u="sng" kern="50" dirty="0">
                          <a:effectLst/>
                        </a:rPr>
                        <a:t>uzbrūkoša</a:t>
                      </a:r>
                      <a:r>
                        <a:rPr lang="lv-LV" sz="1200" kern="50" dirty="0">
                          <a:effectLst/>
                        </a:rPr>
                        <a:t>, bet arī iekšā </a:t>
                      </a:r>
                      <a:r>
                        <a:rPr lang="lv-LV" sz="1200" u="sng" kern="50" dirty="0">
                          <a:effectLst/>
                        </a:rPr>
                        <a:t>ievelkoša</a:t>
                      </a:r>
                      <a:r>
                        <a:rPr lang="lv-LV" sz="1200" kern="50" dirty="0">
                          <a:effectLst/>
                        </a:rPr>
                        <a:t>, pat </a:t>
                      </a:r>
                      <a:r>
                        <a:rPr lang="lv-LV" sz="1200" u="sng" kern="50" dirty="0">
                          <a:effectLst/>
                        </a:rPr>
                        <a:t>aizraujoša</a:t>
                      </a:r>
                      <a:endParaRPr lang="lv-LV" sz="1400" kern="50" dirty="0">
                        <a:effectLst/>
                      </a:endParaRPr>
                    </a:p>
                    <a:p>
                      <a:pPr>
                        <a:spcAft>
                          <a:spcPts val="0"/>
                        </a:spcAft>
                      </a:pPr>
                      <a:r>
                        <a:rPr lang="lv-LV" sz="1200" kern="50" dirty="0">
                          <a:effectLst/>
                        </a:rPr>
                        <a:t>Ja nebaidītos vulgarizēt, varētu teikt – kā pati </a:t>
                      </a:r>
                      <a:r>
                        <a:rPr lang="lv-LV" sz="1200" u="sng" kern="50" dirty="0">
                          <a:effectLst/>
                        </a:rPr>
                        <a:t>sarežģītā, mutuļojošā</a:t>
                      </a:r>
                      <a:r>
                        <a:rPr lang="lv-LV" sz="1200" kern="50" dirty="0">
                          <a:effectLst/>
                        </a:rPr>
                        <a:t> mūsdienu dzīve..</a:t>
                      </a:r>
                      <a:endParaRPr lang="lv-LV" sz="1400" kern="50" dirty="0">
                        <a:effectLst/>
                        <a:latin typeface="Times New Roman"/>
                        <a:ea typeface="Droid Sans Fallback"/>
                        <a:cs typeface="Lohit Hindi"/>
                      </a:endParaRPr>
                    </a:p>
                  </a:txBody>
                  <a:tcPr marL="13834" marR="13834" marT="13816" marB="13816"/>
                </a:tc>
                <a:tc hMerge="1">
                  <a:txBody>
                    <a:bodyPr/>
                    <a:lstStyle/>
                    <a:p>
                      <a:endParaRPr lang="lv-LV"/>
                    </a:p>
                  </a:txBody>
                  <a:tcPr/>
                </a:tc>
                <a:tc hMerge="1">
                  <a:txBody>
                    <a:bodyPr/>
                    <a:lstStyle/>
                    <a:p>
                      <a:endParaRPr lang="lv-LV"/>
                    </a:p>
                  </a:txBody>
                  <a:tcPr/>
                </a:tc>
              </a:tr>
            </a:tbl>
          </a:graphicData>
        </a:graphic>
      </p:graphicFrame>
      <p:graphicFrame>
        <p:nvGraphicFramePr>
          <p:cNvPr id="3" name="Table 2"/>
          <p:cNvGraphicFramePr>
            <a:graphicFrameLocks noGrp="1"/>
          </p:cNvGraphicFramePr>
          <p:nvPr/>
        </p:nvGraphicFramePr>
        <p:xfrm>
          <a:off x="771525" y="4349750"/>
          <a:ext cx="8143875" cy="1968500"/>
        </p:xfrm>
        <a:graphic>
          <a:graphicData uri="http://schemas.openxmlformats.org/drawingml/2006/table">
            <a:tbl>
              <a:tblPr>
                <a:tableStyleId>{5940675A-B579-460E-94D1-54222C63F5DA}</a:tableStyleId>
              </a:tblPr>
              <a:tblGrid>
                <a:gridCol w="1721529"/>
                <a:gridCol w="6422346"/>
              </a:tblGrid>
              <a:tr h="0">
                <a:tc>
                  <a:txBody>
                    <a:bodyPr/>
                    <a:lstStyle/>
                    <a:p>
                      <a:pPr>
                        <a:spcAft>
                          <a:spcPts val="0"/>
                        </a:spcAft>
                      </a:pPr>
                      <a:r>
                        <a:rPr lang="lv-LV" sz="1800" kern="50" dirty="0">
                          <a:effectLst/>
                        </a:rPr>
                        <a:t>Vārdu savienojums pārnestā nozīmē</a:t>
                      </a:r>
                      <a:endParaRPr lang="lv-LV" sz="1800" kern="50" dirty="0">
                        <a:effectLst/>
                        <a:latin typeface="Times New Roman"/>
                        <a:ea typeface="Droid Sans Fallback"/>
                        <a:cs typeface="Lohit Hindi"/>
                      </a:endParaRPr>
                    </a:p>
                  </a:txBody>
                  <a:tcPr marL="34925" marR="34925" marT="34925" marB="34925" anchor="ctr"/>
                </a:tc>
                <a:tc>
                  <a:txBody>
                    <a:bodyPr/>
                    <a:lstStyle/>
                    <a:p>
                      <a:pPr>
                        <a:spcAft>
                          <a:spcPts val="0"/>
                        </a:spcAft>
                      </a:pPr>
                      <a:r>
                        <a:rPr lang="lv-LV" sz="1200" kern="50" dirty="0">
                          <a:effectLst/>
                        </a:rPr>
                        <a:t>..izrādē „Izraidītie” ir</a:t>
                      </a:r>
                      <a:r>
                        <a:rPr lang="lv-LV" sz="1200" u="sng" kern="50" dirty="0">
                          <a:effectLst/>
                        </a:rPr>
                        <a:t> primitīva teātra valoda</a:t>
                      </a:r>
                      <a:r>
                        <a:rPr lang="lv-LV" sz="1200" kern="50" dirty="0">
                          <a:effectLst/>
                        </a:rPr>
                        <a:t> </a:t>
                      </a:r>
                      <a:endParaRPr lang="lv-LV" sz="1800" kern="50" dirty="0">
                        <a:effectLst/>
                      </a:endParaRPr>
                    </a:p>
                    <a:p>
                      <a:pPr>
                        <a:spcAft>
                          <a:spcPts val="0"/>
                        </a:spcAft>
                      </a:pPr>
                      <a:r>
                        <a:rPr lang="lv-LV" sz="1200" kern="50" dirty="0">
                          <a:effectLst/>
                        </a:rPr>
                        <a:t>publikai</a:t>
                      </a:r>
                      <a:r>
                        <a:rPr lang="lv-LV" sz="1200" u="sng" kern="50" dirty="0">
                          <a:effectLst/>
                        </a:rPr>
                        <a:t> uzbrūkoši muzikālie efekti</a:t>
                      </a:r>
                      <a:r>
                        <a:rPr lang="lv-LV" sz="1200" kern="50" dirty="0">
                          <a:effectLst/>
                        </a:rPr>
                        <a:t> </a:t>
                      </a:r>
                      <a:endParaRPr lang="lv-LV" sz="1800" kern="50" dirty="0">
                        <a:effectLst/>
                      </a:endParaRPr>
                    </a:p>
                    <a:p>
                      <a:pPr>
                        <a:spcAft>
                          <a:spcPts val="0"/>
                        </a:spcAft>
                      </a:pPr>
                      <a:r>
                        <a:rPr lang="lv-LV" sz="1200" kern="50" dirty="0">
                          <a:effectLst/>
                        </a:rPr>
                        <a:t>izrādē ir pārāk  daudz trokšņa, lai </a:t>
                      </a:r>
                      <a:r>
                        <a:rPr lang="lv-LV" sz="1200" u="sng" kern="50" dirty="0">
                          <a:effectLst/>
                        </a:rPr>
                        <a:t>nolasītu</a:t>
                      </a:r>
                      <a:r>
                        <a:rPr lang="lv-LV" sz="1200" kern="50" dirty="0">
                          <a:effectLst/>
                        </a:rPr>
                        <a:t> izrādes </a:t>
                      </a:r>
                      <a:r>
                        <a:rPr lang="lv-LV" sz="1200" u="sng" kern="50" dirty="0">
                          <a:effectLst/>
                        </a:rPr>
                        <a:t>vēsti,  </a:t>
                      </a:r>
                      <a:endParaRPr lang="lv-LV" sz="1800" kern="50" dirty="0">
                        <a:effectLst/>
                      </a:endParaRPr>
                    </a:p>
                    <a:p>
                      <a:pPr>
                        <a:spcAft>
                          <a:spcPts val="0"/>
                        </a:spcAft>
                      </a:pPr>
                      <a:r>
                        <a:rPr lang="lv-LV" sz="1200" u="sng" kern="50" dirty="0" err="1">
                          <a:effectLst/>
                        </a:rPr>
                        <a:t>poproks</a:t>
                      </a:r>
                      <a:r>
                        <a:rPr lang="lv-LV" sz="1200" u="sng" kern="50" dirty="0">
                          <a:effectLst/>
                        </a:rPr>
                        <a:t> grauj </a:t>
                      </a:r>
                      <a:r>
                        <a:rPr lang="lv-LV" sz="1200" kern="50" dirty="0">
                          <a:effectLst/>
                        </a:rPr>
                        <a:t>labticīgā skatītāja </a:t>
                      </a:r>
                      <a:r>
                        <a:rPr lang="lv-LV" sz="1200" u="sng" kern="50" dirty="0">
                          <a:effectLst/>
                        </a:rPr>
                        <a:t>psihi.</a:t>
                      </a:r>
                      <a:endParaRPr lang="lv-LV" sz="1800" kern="50" dirty="0">
                        <a:effectLst/>
                      </a:endParaRPr>
                    </a:p>
                    <a:p>
                      <a:pPr>
                        <a:spcAft>
                          <a:spcPts val="0"/>
                        </a:spcAft>
                      </a:pPr>
                      <a:r>
                        <a:rPr lang="lv-LV" sz="1200" kern="50" dirty="0">
                          <a:effectLst/>
                        </a:rPr>
                        <a:t>nevaru saprast, kāpēc</a:t>
                      </a:r>
                      <a:r>
                        <a:rPr lang="lv-LV" sz="1200" u="sng" kern="50" dirty="0">
                          <a:effectLst/>
                        </a:rPr>
                        <a:t> izrāde brūk virsū, </a:t>
                      </a:r>
                      <a:endParaRPr lang="lv-LV" sz="1800" kern="50" dirty="0">
                        <a:effectLst/>
                      </a:endParaRPr>
                    </a:p>
                    <a:p>
                      <a:pPr>
                        <a:spcAft>
                          <a:spcPts val="0"/>
                        </a:spcAft>
                      </a:pPr>
                      <a:r>
                        <a:rPr lang="lv-LV" sz="1200" kern="50" dirty="0">
                          <a:effectLst/>
                        </a:rPr>
                        <a:t>dzirdētā pavēle ir </a:t>
                      </a:r>
                      <a:r>
                        <a:rPr lang="lv-LV" sz="1200" u="sng" kern="50" dirty="0">
                          <a:effectLst/>
                        </a:rPr>
                        <a:t>tukši vārdi</a:t>
                      </a:r>
                      <a:endParaRPr lang="lv-LV" sz="1800" kern="50" dirty="0">
                        <a:effectLst/>
                      </a:endParaRPr>
                    </a:p>
                    <a:p>
                      <a:pPr>
                        <a:spcAft>
                          <a:spcPts val="0"/>
                        </a:spcAft>
                      </a:pPr>
                      <a:r>
                        <a:rPr lang="lv-LV" sz="1200" kern="50" dirty="0">
                          <a:effectLst/>
                        </a:rPr>
                        <a:t>piedāvāju </a:t>
                      </a:r>
                      <a:r>
                        <a:rPr lang="lv-LV" sz="1200" u="sng" kern="50" dirty="0">
                          <a:effectLst/>
                        </a:rPr>
                        <a:t>aso anekdoti</a:t>
                      </a:r>
                      <a:endParaRPr lang="lv-LV" sz="1800" kern="50" dirty="0">
                        <a:effectLst/>
                        <a:latin typeface="Times New Roman"/>
                        <a:ea typeface="Droid Sans Fallback"/>
                        <a:cs typeface="Lohit Hindi"/>
                      </a:endParaRPr>
                    </a:p>
                  </a:txBody>
                  <a:tcPr marL="34925" marR="34925" marT="34925" marB="34925"/>
                </a:tc>
              </a:tr>
              <a:tr h="0">
                <a:tc>
                  <a:txBody>
                    <a:bodyPr/>
                    <a:lstStyle/>
                    <a:p>
                      <a:pPr>
                        <a:spcAft>
                          <a:spcPts val="0"/>
                        </a:spcAft>
                      </a:pPr>
                      <a:r>
                        <a:rPr lang="lv-LV" sz="1800" kern="50">
                          <a:effectLst/>
                        </a:rPr>
                        <a:t>Sarunvalodas vārds</a:t>
                      </a:r>
                      <a:endParaRPr lang="lv-LV" sz="1800" kern="50">
                        <a:effectLst/>
                        <a:latin typeface="Times New Roman"/>
                        <a:ea typeface="Droid Sans Fallback"/>
                        <a:cs typeface="Lohit Hindi"/>
                      </a:endParaRPr>
                    </a:p>
                  </a:txBody>
                  <a:tcPr marL="34925" marR="34925" marT="34925" marB="34925" anchor="ctr"/>
                </a:tc>
                <a:tc>
                  <a:txBody>
                    <a:bodyPr/>
                    <a:lstStyle/>
                    <a:p>
                      <a:pPr>
                        <a:spcAft>
                          <a:spcPts val="0"/>
                        </a:spcAft>
                      </a:pPr>
                      <a:r>
                        <a:rPr lang="lv-LV" sz="1200" u="sng" kern="50" dirty="0" err="1">
                          <a:effectLst/>
                        </a:rPr>
                        <a:t>poproks</a:t>
                      </a:r>
                      <a:r>
                        <a:rPr lang="lv-LV" sz="1200" u="sng" kern="50" dirty="0">
                          <a:effectLst/>
                        </a:rPr>
                        <a:t> </a:t>
                      </a:r>
                      <a:r>
                        <a:rPr lang="lv-LV" sz="1800" u="sng" kern="50" dirty="0">
                          <a:effectLst/>
                        </a:rPr>
                        <a:t>„</a:t>
                      </a:r>
                      <a:r>
                        <a:rPr lang="lv-LV" sz="1200" u="sng" kern="50" dirty="0">
                          <a:effectLst/>
                        </a:rPr>
                        <a:t>izpildās”</a:t>
                      </a:r>
                      <a:r>
                        <a:rPr lang="lv-LV" sz="1200" kern="50" dirty="0">
                          <a:effectLst/>
                        </a:rPr>
                        <a:t> gana spēcīgi, </a:t>
                      </a:r>
                      <a:endParaRPr lang="lv-LV" sz="1800" kern="50" dirty="0">
                        <a:effectLst/>
                      </a:endParaRPr>
                    </a:p>
                    <a:p>
                      <a:pPr>
                        <a:spcAft>
                          <a:spcPts val="0"/>
                        </a:spcAft>
                      </a:pPr>
                      <a:r>
                        <a:rPr lang="lv-LV" sz="1200" kern="50" dirty="0" err="1">
                          <a:effectLst/>
                        </a:rPr>
                        <a:t>Dž</a:t>
                      </a:r>
                      <a:r>
                        <a:rPr lang="lv-LV" sz="1200" kern="50" dirty="0">
                          <a:effectLst/>
                        </a:rPr>
                        <a:t>. </a:t>
                      </a:r>
                      <a:r>
                        <a:rPr lang="lv-LV" sz="1200" kern="50" dirty="0" err="1">
                          <a:effectLst/>
                        </a:rPr>
                        <a:t>Dž</a:t>
                      </a:r>
                      <a:r>
                        <a:rPr lang="lv-LV" sz="1200" kern="50" dirty="0">
                          <a:effectLst/>
                        </a:rPr>
                        <a:t>. </a:t>
                      </a:r>
                      <a:r>
                        <a:rPr lang="lv-LV" sz="1200" kern="50" dirty="0" err="1">
                          <a:effectLst/>
                        </a:rPr>
                        <a:t>Džilindžers</a:t>
                      </a:r>
                      <a:r>
                        <a:rPr lang="lv-LV" sz="1200" kern="50" dirty="0">
                          <a:effectLst/>
                        </a:rPr>
                        <a:t> tādu šovu „</a:t>
                      </a:r>
                      <a:r>
                        <a:rPr lang="lv-LV" sz="1200" u="sng" kern="50" dirty="0">
                          <a:effectLst/>
                        </a:rPr>
                        <a:t>uzblieztu”</a:t>
                      </a:r>
                      <a:endParaRPr lang="lv-LV" sz="1800" kern="50" dirty="0">
                        <a:effectLst/>
                        <a:latin typeface="Times New Roman"/>
                        <a:ea typeface="Droid Sans Fallback"/>
                        <a:cs typeface="Lohit Hindi"/>
                      </a:endParaRPr>
                    </a:p>
                  </a:txBody>
                  <a:tcPr marL="34925" marR="34925" marT="34925" marB="34925"/>
                </a:tc>
              </a:tr>
            </a:tbl>
          </a:graphicData>
        </a:graphic>
      </p:graphicFrame>
      <p:sp>
        <p:nvSpPr>
          <p:cNvPr id="78887" name="Rectangle 1"/>
          <p:cNvSpPr>
            <a:spLocks noChangeArrowheads="1"/>
          </p:cNvSpPr>
          <p:nvPr/>
        </p:nvSpPr>
        <p:spPr bwMode="auto">
          <a:xfrm>
            <a:off x="1824038" y="788988"/>
            <a:ext cx="7234237" cy="739775"/>
          </a:xfrm>
          <a:prstGeom prst="rect">
            <a:avLst/>
          </a:prstGeom>
          <a:noFill/>
          <a:ln w="9525">
            <a:noFill/>
            <a:miter lim="800000"/>
            <a:headEnd/>
            <a:tailEnd/>
          </a:ln>
          <a:effectLst/>
        </p:spPr>
        <p:txBody>
          <a:bodyPr anchor="ctr">
            <a:spAutoFit/>
          </a:bodyPr>
          <a:lstStyle/>
          <a:p>
            <a:pPr eaLnBrk="0" hangingPunct="0"/>
            <a:r>
              <a:rPr lang="lv-LV" altLang="lv-LV" sz="1400" b="1"/>
              <a:t>2.uzdevums</a:t>
            </a:r>
            <a:r>
              <a:rPr lang="lv-LV" altLang="lv-LV" sz="1400" b="1" i="1"/>
              <a:t> </a:t>
            </a:r>
            <a:r>
              <a:rPr lang="lv-LV" altLang="lv-LV" sz="1200" i="1"/>
              <a:t>(4 punkti). </a:t>
            </a:r>
            <a:r>
              <a:rPr lang="lv-LV" altLang="lv-LV" sz="1200" b="1" i="1"/>
              <a:t>Izlasi vārdnīcas šķirkli un veic uzdevumus! Ar </a:t>
            </a:r>
            <a:r>
              <a:rPr lang="lv-LV" altLang="lv-LV" sz="1200" b="1" i="1">
                <a:sym typeface="Wingdings" pitchFamily="2" charset="2"/>
              </a:rPr>
              <a:t></a:t>
            </a:r>
            <a:r>
              <a:rPr lang="lv-LV" altLang="lv-LV" sz="1200" b="1" i="1"/>
              <a:t> atzīmē, kādu vērtējumu par izrādi izsaka S.Radzobe/N.Naumanis! Izraksti teikumu vai to daļu, kas apstiprina S. Radzobes/N.Naumanis vērtējumu! Tabulā norādīto valodas līdzekli </a:t>
            </a:r>
            <a:r>
              <a:rPr lang="lv-LV" altLang="lv-LV" sz="1600" i="1" u="sng">
                <a:solidFill>
                  <a:srgbClr val="FF0000"/>
                </a:solidFill>
                <a:sym typeface="Wingdings" pitchFamily="2" charset="2"/>
              </a:rPr>
              <a:t>pasvītro</a:t>
            </a:r>
            <a:r>
              <a:rPr lang="lv-LV" altLang="lv-LV" sz="1600" b="1" i="1">
                <a:solidFill>
                  <a:srgbClr val="FF0000"/>
                </a:solidFill>
                <a:sym typeface="Wingdings" pitchFamily="2" charset="2"/>
              </a:rPr>
              <a:t>!</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2. Valodas līdzekļi– 0.52</a:t>
            </a:r>
          </a:p>
        </p:txBody>
      </p:sp>
      <p:sp>
        <p:nvSpPr>
          <p:cNvPr id="12" name="Rectangle 11"/>
          <p:cNvSpPr/>
          <p:nvPr/>
        </p:nvSpPr>
        <p:spPr>
          <a:xfrm>
            <a:off x="3838575" y="1690688"/>
            <a:ext cx="1446213" cy="266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79878"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79879" name="Text Placeholder 4"/>
          <p:cNvSpPr>
            <a:spLocks noGrp="1"/>
          </p:cNvSpPr>
          <p:nvPr>
            <p:ph type="body" sz="quarter" idx="12"/>
          </p:nvPr>
        </p:nvSpPr>
        <p:spPr/>
        <p:txBody>
          <a:bodyPr/>
          <a:lstStyle/>
          <a:p>
            <a:r>
              <a:rPr lang="lv-LV" altLang="lv-LV" smtClean="0">
                <a:ea typeface="MS PGothic" pitchFamily="34" charset="-128"/>
              </a:rPr>
              <a:t>Rezultāti 2014./2015.</a:t>
            </a:r>
          </a:p>
        </p:txBody>
      </p:sp>
      <p:graphicFrame>
        <p:nvGraphicFramePr>
          <p:cNvPr id="2" name="Table 1"/>
          <p:cNvGraphicFramePr>
            <a:graphicFrameLocks noGrp="1"/>
          </p:cNvGraphicFramePr>
          <p:nvPr/>
        </p:nvGraphicFramePr>
        <p:xfrm>
          <a:off x="742950" y="1550988"/>
          <a:ext cx="8134350" cy="2016140"/>
        </p:xfrm>
        <a:graphic>
          <a:graphicData uri="http://schemas.openxmlformats.org/drawingml/2006/table">
            <a:tbl>
              <a:tblPr/>
              <a:tblGrid>
                <a:gridCol w="1685925"/>
                <a:gridCol w="6448425"/>
              </a:tblGrid>
              <a:tr h="439634">
                <a:tc gridSpan="2">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28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Skolēnu atbildes </a:t>
                      </a:r>
                      <a:r>
                        <a:rPr kumimoji="0" lang="lv-LV" altLang="lv-LV" sz="18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(nepasvītro, izmanto zīmuli, izraksta piemēru)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lv-LV"/>
                    </a:p>
                  </a:txBody>
                  <a:tcPr/>
                </a:tc>
              </a:tr>
              <a:tr h="241020">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rPr>
                        <a:t>Valodas līdzekļi</a:t>
                      </a:r>
                      <a:endParaRPr kumimoji="0" lang="lv-LV" altLang="lv-LV" sz="1400" b="0" i="0" u="none" strike="noStrike" cap="none" normalizeH="0" baseline="0" smtClean="0">
                        <a:ln>
                          <a:noFill/>
                        </a:ln>
                        <a:solidFill>
                          <a:schemeClr val="tx1"/>
                        </a:solidFill>
                        <a:effectLst/>
                        <a:latin typeface="Times New Roman" pitchFamily="18" charset="0"/>
                        <a:ea typeface="Droid Sans Fallback"/>
                        <a:cs typeface="Lohit Hindi"/>
                      </a:endParaRPr>
                    </a:p>
                  </a:txBody>
                  <a:tcPr marL="13834" marR="13834" marT="13831" marB="138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rPr>
                        <a:t>Piemērs, kas izsaka vērtējumu</a:t>
                      </a:r>
                      <a:endParaRPr kumimoji="0" lang="lv-LV" altLang="lv-LV" sz="1400" b="0" i="0" u="none" strike="noStrike" cap="none" normalizeH="0" baseline="0" smtClean="0">
                        <a:ln>
                          <a:noFill/>
                        </a:ln>
                        <a:solidFill>
                          <a:schemeClr val="tx1"/>
                        </a:solidFill>
                        <a:effectLst/>
                        <a:latin typeface="Times New Roman" pitchFamily="18" charset="0"/>
                        <a:ea typeface="Droid Sans Fallback"/>
                        <a:cs typeface="Lohit Hindi"/>
                      </a:endParaRPr>
                    </a:p>
                  </a:txBody>
                  <a:tcPr marL="13834" marR="13834" marT="13831" marB="138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1094">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rPr>
                        <a:t>Svešvārds/-i</a:t>
                      </a:r>
                      <a:endParaRPr kumimoji="0" lang="lv-LV" altLang="lv-LV" sz="1400" b="0" i="0" u="none" strike="noStrike" cap="none" normalizeH="0" baseline="0" smtClean="0">
                        <a:ln>
                          <a:noFill/>
                        </a:ln>
                        <a:solidFill>
                          <a:schemeClr val="tx1"/>
                        </a:solidFill>
                        <a:effectLst/>
                        <a:latin typeface="Times New Roman" pitchFamily="18" charset="0"/>
                        <a:ea typeface="Droid Sans Fallback"/>
                        <a:cs typeface="Lohit Hindi"/>
                      </a:endParaRPr>
                    </a:p>
                  </a:txBody>
                  <a:tcPr marL="13834" marR="13834" marT="13831" marB="138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dirty="0" smtClean="0">
                          <a:ln>
                            <a:noFill/>
                          </a:ln>
                          <a:solidFill>
                            <a:schemeClr val="tx1"/>
                          </a:solidFill>
                          <a:effectLst/>
                          <a:latin typeface="Times New Roman" pitchFamily="18" charset="0"/>
                          <a:ea typeface="MS PGothic" pitchFamily="34" charset="-128"/>
                        </a:rPr>
                        <a:t>              Uz ceļiem</a:t>
                      </a: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dirty="0" smtClean="0">
                          <a:ln>
                            <a:noFill/>
                          </a:ln>
                          <a:solidFill>
                            <a:schemeClr val="tx1"/>
                          </a:solidFill>
                          <a:effectLst/>
                          <a:latin typeface="Times New Roman" pitchFamily="18" charset="0"/>
                          <a:ea typeface="Droid Sans Fallback"/>
                          <a:cs typeface="Lohit Hindi"/>
                        </a:rPr>
                        <a:t>              </a:t>
                      </a:r>
                      <a:r>
                        <a:rPr kumimoji="0" lang="lv-LV" altLang="lv-LV" sz="1400" b="0" i="0" u="none" strike="noStrike" cap="none" normalizeH="0" baseline="0" dirty="0" err="1" smtClean="0">
                          <a:ln>
                            <a:noFill/>
                          </a:ln>
                          <a:solidFill>
                            <a:schemeClr val="tx1"/>
                          </a:solidFill>
                          <a:effectLst/>
                          <a:latin typeface="Times New Roman" pitchFamily="18" charset="0"/>
                          <a:ea typeface="Droid Sans Fallback"/>
                          <a:cs typeface="Lohit Hindi"/>
                        </a:rPr>
                        <a:t>Ryga</a:t>
                      </a:r>
                      <a:endParaRPr kumimoji="0" lang="lv-LV" altLang="lv-LV" sz="1400" b="0" i="0" u="none" strike="noStrike" cap="none" normalizeH="0" baseline="0" dirty="0" smtClean="0">
                        <a:ln>
                          <a:noFill/>
                        </a:ln>
                        <a:solidFill>
                          <a:schemeClr val="tx1"/>
                        </a:solidFill>
                        <a:effectLst/>
                        <a:latin typeface="Times New Roman" pitchFamily="18" charset="0"/>
                        <a:ea typeface="Droid Sans Fallback"/>
                        <a:cs typeface="Lohit Hindi"/>
                      </a:endParaRP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dirty="0" smtClean="0">
                          <a:ln>
                            <a:noFill/>
                          </a:ln>
                          <a:solidFill>
                            <a:schemeClr val="tx1"/>
                          </a:solidFill>
                          <a:effectLst/>
                          <a:latin typeface="Times New Roman" pitchFamily="18" charset="0"/>
                          <a:ea typeface="Droid Sans Fallback"/>
                          <a:cs typeface="Lohit Hindi"/>
                        </a:rPr>
                        <a:t>              lieliska</a:t>
                      </a: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dirty="0" smtClean="0">
                          <a:ln>
                            <a:noFill/>
                          </a:ln>
                          <a:solidFill>
                            <a:schemeClr val="tx1"/>
                          </a:solidFill>
                          <a:effectLst/>
                          <a:latin typeface="Times New Roman" pitchFamily="18" charset="0"/>
                          <a:ea typeface="Droid Sans Fallback"/>
                          <a:cs typeface="Lohit Hindi"/>
                        </a:rPr>
                        <a:t>              lete</a:t>
                      </a:r>
                    </a:p>
                  </a:txBody>
                  <a:tcPr marL="13834" marR="13834" marT="13831" marB="138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4378">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rPr>
                        <a:t>Vienlīdzīgi teikuma locekļi </a:t>
                      </a:r>
                      <a:endParaRPr kumimoji="0" lang="lv-LV" altLang="lv-LV" sz="1400" b="0" i="0" u="none" strike="noStrike" cap="none" normalizeH="0" baseline="0" smtClean="0">
                        <a:ln>
                          <a:noFill/>
                        </a:ln>
                        <a:solidFill>
                          <a:schemeClr val="tx1"/>
                        </a:solidFill>
                        <a:effectLst/>
                        <a:latin typeface="Times New Roman" pitchFamily="18" charset="0"/>
                        <a:ea typeface="Droid Sans Fallback"/>
                        <a:cs typeface="Lohit Hindi"/>
                      </a:endParaRPr>
                    </a:p>
                  </a:txBody>
                  <a:tcPr marL="13834" marR="13834" marT="13831" marB="138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dirty="0" smtClean="0">
                          <a:ln>
                            <a:noFill/>
                          </a:ln>
                          <a:solidFill>
                            <a:schemeClr val="tx1"/>
                          </a:solidFill>
                          <a:effectLst/>
                          <a:latin typeface="Times New Roman" pitchFamily="18" charset="0"/>
                          <a:ea typeface="Droid Sans Fallback"/>
                          <a:cs typeface="Lohit Hindi"/>
                        </a:rPr>
                        <a:t>              Viens un tas pats tēls</a:t>
                      </a:r>
                    </a:p>
                  </a:txBody>
                  <a:tcPr marL="13834" marR="13834" marT="13831" marB="138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 name="Table 2"/>
          <p:cNvGraphicFramePr>
            <a:graphicFrameLocks noGrp="1"/>
          </p:cNvGraphicFramePr>
          <p:nvPr/>
        </p:nvGraphicFramePr>
        <p:xfrm>
          <a:off x="771525" y="3733800"/>
          <a:ext cx="8143875" cy="2486400"/>
        </p:xfrm>
        <a:graphic>
          <a:graphicData uri="http://schemas.openxmlformats.org/drawingml/2006/table">
            <a:tbl>
              <a:tblPr>
                <a:tableStyleId>{5940675A-B579-460E-94D1-54222C63F5DA}</a:tableStyleId>
              </a:tblPr>
              <a:tblGrid>
                <a:gridCol w="1721529"/>
                <a:gridCol w="6422346"/>
              </a:tblGrid>
              <a:tr h="1136350">
                <a:tc>
                  <a:txBody>
                    <a:bodyPr/>
                    <a:lstStyle/>
                    <a:p>
                      <a:pPr algn="ctr">
                        <a:spcAft>
                          <a:spcPts val="0"/>
                        </a:spcAft>
                      </a:pPr>
                      <a:r>
                        <a:rPr lang="lv-LV" sz="1400" kern="50" dirty="0">
                          <a:effectLst/>
                        </a:rPr>
                        <a:t>Vārdu savienojums pārnestā nozīmē</a:t>
                      </a:r>
                      <a:endParaRPr lang="lv-LV" sz="1400" kern="50" dirty="0">
                        <a:effectLst/>
                        <a:latin typeface="Times New Roman"/>
                        <a:ea typeface="Droid Sans Fallback"/>
                        <a:cs typeface="Lohit Hindi"/>
                      </a:endParaRPr>
                    </a:p>
                  </a:txBody>
                  <a:tcPr marL="34925" marR="34925" marT="34860" marB="34860" anchor="ctr"/>
                </a:tc>
                <a:tc>
                  <a:txBody>
                    <a:bodyPr/>
                    <a:lstStyle/>
                    <a:p>
                      <a:pPr>
                        <a:spcAft>
                          <a:spcPts val="0"/>
                        </a:spcAft>
                      </a:pPr>
                      <a:r>
                        <a:rPr lang="lv-LV" sz="1400" kern="50" dirty="0" smtClean="0">
                          <a:effectLst/>
                          <a:latin typeface="Times New Roman"/>
                          <a:ea typeface="Droid Sans Fallback"/>
                          <a:cs typeface="Lohit Hindi"/>
                        </a:rPr>
                        <a:t>             labticīgs</a:t>
                      </a:r>
                      <a:r>
                        <a:rPr lang="lv-LV" sz="1400" kern="50" baseline="0" dirty="0" smtClean="0">
                          <a:effectLst/>
                          <a:latin typeface="Times New Roman"/>
                          <a:ea typeface="Droid Sans Fallback"/>
                          <a:cs typeface="Lohit Hindi"/>
                        </a:rPr>
                        <a:t> skatītājs</a:t>
                      </a:r>
                    </a:p>
                    <a:p>
                      <a:pPr>
                        <a:spcAft>
                          <a:spcPts val="0"/>
                        </a:spcAft>
                      </a:pPr>
                      <a:r>
                        <a:rPr lang="lv-LV" sz="1400" kern="50" baseline="0" dirty="0" smtClean="0">
                          <a:effectLst/>
                          <a:latin typeface="Times New Roman"/>
                          <a:ea typeface="Droid Sans Fallback"/>
                          <a:cs typeface="Lohit Hindi"/>
                        </a:rPr>
                        <a:t>             manipulācija ar skatītājiem</a:t>
                      </a:r>
                    </a:p>
                    <a:p>
                      <a:pPr>
                        <a:spcAft>
                          <a:spcPts val="0"/>
                        </a:spcAft>
                      </a:pPr>
                      <a:r>
                        <a:rPr lang="lv-LV" sz="1400" kern="50" baseline="0" dirty="0" smtClean="0">
                          <a:effectLst/>
                          <a:latin typeface="Times New Roman"/>
                          <a:ea typeface="Droid Sans Fallback"/>
                          <a:cs typeface="Lohit Hindi"/>
                        </a:rPr>
                        <a:t>             Izraidītie</a:t>
                      </a:r>
                    </a:p>
                    <a:p>
                      <a:pPr>
                        <a:spcAft>
                          <a:spcPts val="0"/>
                        </a:spcAft>
                      </a:pPr>
                      <a:r>
                        <a:rPr lang="lv-LV" sz="1400" kern="50" baseline="0" dirty="0" smtClean="0">
                          <a:effectLst/>
                          <a:latin typeface="Times New Roman"/>
                          <a:ea typeface="Droid Sans Fallback"/>
                          <a:cs typeface="Lohit Hindi"/>
                        </a:rPr>
                        <a:t>             būsim atklāti</a:t>
                      </a:r>
                    </a:p>
                    <a:p>
                      <a:pPr>
                        <a:spcAft>
                          <a:spcPts val="0"/>
                        </a:spcAft>
                      </a:pPr>
                      <a:r>
                        <a:rPr lang="lv-LV" sz="1400" kern="50" baseline="0" dirty="0" smtClean="0">
                          <a:effectLst/>
                          <a:latin typeface="Times New Roman"/>
                          <a:ea typeface="Droid Sans Fallback"/>
                          <a:cs typeface="Lohit Hindi"/>
                        </a:rPr>
                        <a:t>             primitīva teātra valoda</a:t>
                      </a:r>
                      <a:endParaRPr lang="lv-LV" sz="1400" kern="50" dirty="0">
                        <a:effectLst/>
                        <a:latin typeface="Times New Roman"/>
                        <a:ea typeface="Droid Sans Fallback"/>
                        <a:cs typeface="Lohit Hindi"/>
                      </a:endParaRPr>
                    </a:p>
                  </a:txBody>
                  <a:tcPr marL="34925" marR="34925" marT="34860" marB="34860"/>
                </a:tc>
              </a:tr>
              <a:tr h="1349675">
                <a:tc>
                  <a:txBody>
                    <a:bodyPr/>
                    <a:lstStyle/>
                    <a:p>
                      <a:pPr algn="ctr">
                        <a:spcAft>
                          <a:spcPts val="0"/>
                        </a:spcAft>
                      </a:pPr>
                      <a:r>
                        <a:rPr lang="lv-LV" sz="1400" kern="50" dirty="0">
                          <a:effectLst/>
                        </a:rPr>
                        <a:t>Sarunvalodas vārds</a:t>
                      </a:r>
                      <a:endParaRPr lang="lv-LV" sz="1400" kern="50" dirty="0">
                        <a:effectLst/>
                        <a:latin typeface="Times New Roman"/>
                        <a:ea typeface="Droid Sans Fallback"/>
                        <a:cs typeface="Lohit Hindi"/>
                      </a:endParaRPr>
                    </a:p>
                  </a:txBody>
                  <a:tcPr marL="34925" marR="34925" marT="34860" marB="34860" anchor="ctr"/>
                </a:tc>
                <a:tc>
                  <a:txBody>
                    <a:bodyPr/>
                    <a:lstStyle/>
                    <a:p>
                      <a:pPr>
                        <a:spcAft>
                          <a:spcPts val="0"/>
                        </a:spcAft>
                      </a:pPr>
                      <a:r>
                        <a:rPr lang="lv-LV" sz="1400" u="none" kern="50" dirty="0" smtClean="0">
                          <a:effectLst/>
                        </a:rPr>
                        <a:t>             paklau</a:t>
                      </a:r>
                    </a:p>
                    <a:p>
                      <a:pPr>
                        <a:spcAft>
                          <a:spcPts val="0"/>
                        </a:spcAft>
                      </a:pPr>
                      <a:r>
                        <a:rPr lang="lv-LV" sz="1400" u="none" kern="50" dirty="0" smtClean="0">
                          <a:effectLst/>
                          <a:latin typeface="Times New Roman"/>
                          <a:ea typeface="Droid Sans Fallback"/>
                          <a:cs typeface="Lohit Hindi"/>
                        </a:rPr>
                        <a:t>             troksnis</a:t>
                      </a:r>
                    </a:p>
                    <a:p>
                      <a:pPr>
                        <a:spcAft>
                          <a:spcPts val="0"/>
                        </a:spcAft>
                      </a:pPr>
                      <a:r>
                        <a:rPr lang="lv-LV" sz="1400" u="none" kern="50" dirty="0" smtClean="0">
                          <a:effectLst/>
                          <a:latin typeface="Times New Roman"/>
                          <a:ea typeface="Droid Sans Fallback"/>
                          <a:cs typeface="Lohit Hindi"/>
                        </a:rPr>
                        <a:t>             transformējušies</a:t>
                      </a:r>
                    </a:p>
                    <a:p>
                      <a:pPr>
                        <a:spcAft>
                          <a:spcPts val="0"/>
                        </a:spcAft>
                      </a:pPr>
                      <a:r>
                        <a:rPr lang="lv-LV" sz="1400" u="none" kern="50" dirty="0" smtClean="0">
                          <a:effectLst/>
                          <a:latin typeface="Times New Roman"/>
                          <a:ea typeface="Droid Sans Fallback"/>
                          <a:cs typeface="Lohit Hindi"/>
                        </a:rPr>
                        <a:t>             izrādes</a:t>
                      </a:r>
                      <a:r>
                        <a:rPr lang="lv-LV" sz="1400" u="sng" kern="50" dirty="0" smtClean="0">
                          <a:effectLst/>
                          <a:latin typeface="Times New Roman"/>
                          <a:ea typeface="Droid Sans Fallback"/>
                          <a:cs typeface="Lohit Hindi"/>
                        </a:rPr>
                        <a:t> pārcelšana</a:t>
                      </a:r>
                      <a:r>
                        <a:rPr lang="lv-LV" sz="1400" u="sng" kern="50" baseline="0" dirty="0" smtClean="0">
                          <a:effectLst/>
                          <a:latin typeface="Times New Roman"/>
                          <a:ea typeface="Droid Sans Fallback"/>
                          <a:cs typeface="Lohit Hindi"/>
                        </a:rPr>
                        <a:t> </a:t>
                      </a:r>
                      <a:r>
                        <a:rPr lang="lv-LV" sz="1400" u="none" kern="50" baseline="0" dirty="0" smtClean="0">
                          <a:effectLst/>
                          <a:latin typeface="Times New Roman"/>
                          <a:ea typeface="Droid Sans Fallback"/>
                          <a:cs typeface="Lohit Hindi"/>
                        </a:rPr>
                        <a:t>uz Rīgu</a:t>
                      </a:r>
                    </a:p>
                    <a:p>
                      <a:pPr>
                        <a:spcAft>
                          <a:spcPts val="0"/>
                        </a:spcAft>
                      </a:pPr>
                      <a:r>
                        <a:rPr lang="lv-LV" sz="1400" u="none" kern="50" baseline="0" dirty="0" smtClean="0">
                          <a:effectLst/>
                          <a:latin typeface="Times New Roman"/>
                          <a:ea typeface="Droid Sans Fallback"/>
                          <a:cs typeface="Lohit Hindi"/>
                        </a:rPr>
                        <a:t>             psihi</a:t>
                      </a:r>
                    </a:p>
                    <a:p>
                      <a:pPr>
                        <a:spcAft>
                          <a:spcPts val="0"/>
                        </a:spcAft>
                      </a:pPr>
                      <a:r>
                        <a:rPr lang="lv-LV" sz="1400" u="none" kern="50" baseline="0" dirty="0" smtClean="0">
                          <a:effectLst/>
                          <a:latin typeface="Times New Roman"/>
                          <a:ea typeface="Droid Sans Fallback"/>
                          <a:cs typeface="Lohit Hindi"/>
                        </a:rPr>
                        <a:t>             </a:t>
                      </a:r>
                      <a:r>
                        <a:rPr lang="lv-LV" sz="1400" u="none" kern="50" baseline="0" dirty="0" err="1" smtClean="0">
                          <a:effectLst/>
                          <a:latin typeface="Times New Roman"/>
                          <a:ea typeface="Droid Sans Fallback"/>
                          <a:cs typeface="Lohit Hindi"/>
                        </a:rPr>
                        <a:t>poproks</a:t>
                      </a:r>
                      <a:endParaRPr lang="lv-LV" sz="1400" u="none" kern="50" dirty="0" smtClean="0">
                        <a:effectLst/>
                        <a:latin typeface="Times New Roman"/>
                        <a:ea typeface="Droid Sans Fallback"/>
                        <a:cs typeface="Lohit Hindi"/>
                      </a:endParaRPr>
                    </a:p>
                  </a:txBody>
                  <a:tcPr marL="34925" marR="34925" marT="34860" marB="34860"/>
                </a:tc>
              </a:tr>
            </a:tbl>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3. Izteiciens «uzblieztu, ka par maz neliktos»– 0.53</a:t>
            </a:r>
          </a:p>
        </p:txBody>
      </p:sp>
      <p:sp>
        <p:nvSpPr>
          <p:cNvPr id="80902"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80903"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80904" name="Picture 2"/>
          <p:cNvPicPr>
            <a:picLocks noChangeAspect="1" noChangeArrowheads="1"/>
          </p:cNvPicPr>
          <p:nvPr/>
        </p:nvPicPr>
        <p:blipFill>
          <a:blip r:embed="rId3" cstate="print"/>
          <a:srcRect/>
          <a:stretch>
            <a:fillRect/>
          </a:stretch>
        </p:blipFill>
        <p:spPr bwMode="auto">
          <a:xfrm>
            <a:off x="582612" y="1574800"/>
            <a:ext cx="7902575" cy="4749800"/>
          </a:xfrm>
          <a:prstGeom prst="rect">
            <a:avLst/>
          </a:prstGeom>
          <a:noFill/>
          <a:ln w="9525">
            <a:noFill/>
            <a:miter lim="800000"/>
            <a:headEnd/>
            <a:tailEnd/>
          </a:ln>
          <a:effectLst/>
        </p:spPr>
      </p:pic>
      <p:cxnSp>
        <p:nvCxnSpPr>
          <p:cNvPr id="13" name="Straight Connector 12"/>
          <p:cNvCxnSpPr/>
          <p:nvPr/>
        </p:nvCxnSpPr>
        <p:spPr>
          <a:xfrm>
            <a:off x="4684713" y="1690688"/>
            <a:ext cx="0" cy="405130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LASĪŠANA</a:t>
            </a:r>
          </a:p>
        </p:txBody>
      </p:sp>
      <p:sp>
        <p:nvSpPr>
          <p:cNvPr id="12292" name="Text Placeholder 3"/>
          <p:cNvSpPr>
            <a:spLocks noGrp="1"/>
          </p:cNvSpPr>
          <p:nvPr>
            <p:ph type="body" sz="quarter" idx="10"/>
          </p:nvPr>
        </p:nvSpPr>
        <p:spPr/>
        <p:txBody>
          <a:bodyPr>
            <a:normAutofit fontScale="92500"/>
          </a:bodyPr>
          <a:lstStyle/>
          <a:p>
            <a:pPr>
              <a:defRPr/>
            </a:pPr>
            <a:r>
              <a:rPr lang="lv-LV" altLang="lv-LV" dirty="0">
                <a:ea typeface="MS PGothic" pitchFamily="34" charset="-128"/>
              </a:rPr>
              <a:t>2015.gada 20.oktobris, Rīga</a:t>
            </a:r>
          </a:p>
        </p:txBody>
      </p:sp>
      <p:sp>
        <p:nvSpPr>
          <p:cNvPr id="17412"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17413"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3AC13DE8-D3CE-43AF-AF05-1BB2200A3478}" type="slidenum">
              <a:rPr lang="en-US" altLang="lv-LV" smtClean="0"/>
              <a:pPr/>
              <a:t>7</a:t>
            </a:fld>
            <a:endParaRPr lang="en-US" altLang="lv-LV" smtClean="0"/>
          </a:p>
        </p:txBody>
      </p:sp>
      <p:sp>
        <p:nvSpPr>
          <p:cNvPr id="17414" name="Rectangle 5"/>
          <p:cNvSpPr>
            <a:spLocks noChangeArrowheads="1"/>
          </p:cNvSpPr>
          <p:nvPr/>
        </p:nvSpPr>
        <p:spPr bwMode="auto">
          <a:xfrm>
            <a:off x="571500" y="1803400"/>
            <a:ext cx="7962900" cy="1139825"/>
          </a:xfrm>
          <a:prstGeom prst="rect">
            <a:avLst/>
          </a:prstGeom>
          <a:noFill/>
          <a:ln w="9525">
            <a:noFill/>
            <a:miter lim="800000"/>
            <a:headEnd/>
            <a:tailEnd/>
          </a:ln>
        </p:spPr>
        <p:txBody>
          <a:bodyPr>
            <a:spAutoFit/>
          </a:bodyPr>
          <a:lstStyle/>
          <a:p>
            <a:r>
              <a:rPr lang="lv-LV" altLang="lv-LV"/>
              <a:t>8. uzdevums (3 punkti). </a:t>
            </a:r>
            <a:r>
              <a:rPr lang="lv-LV" altLang="lv-LV" b="1"/>
              <a:t>Iepazīsties ar situāciju un reklāmas materiālu!</a:t>
            </a:r>
          </a:p>
          <a:p>
            <a:r>
              <a:rPr lang="lv-LV" altLang="lv-LV" b="1"/>
              <a:t>Kuru uzņēmumu Kārļa klase var apmeklēt, ņemot vērā reklāmas un informāciju </a:t>
            </a:r>
          </a:p>
          <a:p>
            <a:r>
              <a:rPr lang="lv-LV" altLang="lv-LV" b="1"/>
              <a:t>par Kārļa klasi?</a:t>
            </a:r>
          </a:p>
          <a:p>
            <a:r>
              <a:rPr lang="lv-LV" altLang="lv-LV" b="1"/>
              <a:t>Apvelc „Jā” vai „Nē” katram uzņēmumam! Uzraksti pamatojumu!</a:t>
            </a:r>
            <a:endParaRPr lang="lv-LV" altLang="lv-LV"/>
          </a:p>
        </p:txBody>
      </p:sp>
      <p:graphicFrame>
        <p:nvGraphicFramePr>
          <p:cNvPr id="7" name="Table 6"/>
          <p:cNvGraphicFramePr>
            <a:graphicFrameLocks noGrp="1"/>
          </p:cNvGraphicFramePr>
          <p:nvPr/>
        </p:nvGraphicFramePr>
        <p:xfrm>
          <a:off x="771525" y="3556000"/>
          <a:ext cx="7010400" cy="1960564"/>
        </p:xfrm>
        <a:graphic>
          <a:graphicData uri="http://schemas.openxmlformats.org/drawingml/2006/table">
            <a:tbl>
              <a:tblPr firstRow="1" bandRow="1">
                <a:tableStyleId>{073A0DAA-6AF3-43AB-8588-CEC1D06C72B9}</a:tableStyleId>
              </a:tblPr>
              <a:tblGrid>
                <a:gridCol w="1266825"/>
                <a:gridCol w="1847850"/>
                <a:gridCol w="2943225"/>
                <a:gridCol w="952500"/>
              </a:tblGrid>
              <a:tr h="609570">
                <a:tc>
                  <a:txBody>
                    <a:bodyPr/>
                    <a:lstStyle/>
                    <a:p>
                      <a:r>
                        <a:rPr lang="lv-LV" sz="1700" dirty="0" smtClean="0">
                          <a:solidFill>
                            <a:schemeClr val="tx1"/>
                          </a:solidFill>
                        </a:rPr>
                        <a:t>Uzņēmums</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kern="1200" dirty="0" smtClean="0">
                          <a:solidFill>
                            <a:schemeClr val="tx1"/>
                          </a:solidFill>
                          <a:effectLst/>
                        </a:rPr>
                        <a:t>Vai Kārļa klase </a:t>
                      </a:r>
                    </a:p>
                    <a:p>
                      <a:r>
                        <a:rPr lang="lv-LV" sz="1700" kern="1200" dirty="0" smtClean="0">
                          <a:solidFill>
                            <a:schemeClr val="tx1"/>
                          </a:solidFill>
                          <a:effectLst/>
                        </a:rPr>
                        <a:t>var apmeklēt?</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dirty="0" smtClean="0">
                          <a:solidFill>
                            <a:schemeClr val="tx1"/>
                          </a:solidFill>
                        </a:rPr>
                        <a:t>Pamatojums, kāpēc</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712">
                <a:tc>
                  <a:txBody>
                    <a:bodyPr/>
                    <a:lstStyle/>
                    <a:p>
                      <a:r>
                        <a:rPr lang="lv-LV" sz="1700" dirty="0" smtClean="0">
                          <a:solidFill>
                            <a:schemeClr val="tx1"/>
                          </a:solidFill>
                        </a:rPr>
                        <a:t>„Riekstiņi”</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dirty="0" smtClean="0">
                          <a:solidFill>
                            <a:schemeClr val="tx1"/>
                          </a:solidFill>
                        </a:rPr>
                        <a:t>Jā</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dirty="0" smtClean="0">
                          <a:solidFill>
                            <a:schemeClr val="tx1"/>
                          </a:solidFill>
                        </a:rPr>
                        <a:t>Visi tiek, interesē</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dirty="0" smtClean="0">
                          <a:solidFill>
                            <a:schemeClr val="tx1"/>
                          </a:solidFill>
                        </a:rPr>
                        <a:t>61.98%</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09570">
                <a:tc>
                  <a:txBody>
                    <a:bodyPr/>
                    <a:lstStyle/>
                    <a:p>
                      <a:r>
                        <a:rPr lang="lv-LV" sz="1700" dirty="0" smtClean="0">
                          <a:solidFill>
                            <a:schemeClr val="tx1"/>
                          </a:solidFill>
                        </a:rPr>
                        <a:t>„Vēja spārni”</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dirty="0" smtClean="0">
                          <a:solidFill>
                            <a:schemeClr val="tx1"/>
                          </a:solidFill>
                        </a:rPr>
                        <a:t>Nē</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dirty="0" smtClean="0">
                          <a:solidFill>
                            <a:schemeClr val="tx1"/>
                          </a:solidFill>
                        </a:rPr>
                        <a:t>Studentiem  </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b="1" dirty="0" smtClean="0">
                          <a:solidFill>
                            <a:schemeClr val="tx1"/>
                          </a:solidFill>
                        </a:rPr>
                        <a:t>37.2%</a:t>
                      </a:r>
                      <a:endParaRPr lang="lv-LV" sz="1700" b="1"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712">
                <a:tc>
                  <a:txBody>
                    <a:bodyPr/>
                    <a:lstStyle/>
                    <a:p>
                      <a:r>
                        <a:rPr lang="lv-LV" sz="1700" dirty="0" smtClean="0">
                          <a:solidFill>
                            <a:schemeClr val="tx1"/>
                          </a:solidFill>
                        </a:rPr>
                        <a:t>„</a:t>
                      </a:r>
                      <a:r>
                        <a:rPr lang="lv-LV" sz="1700" dirty="0" err="1" smtClean="0">
                          <a:solidFill>
                            <a:schemeClr val="tx1"/>
                          </a:solidFill>
                        </a:rPr>
                        <a:t>Astaiņi</a:t>
                      </a:r>
                      <a:r>
                        <a:rPr lang="lv-LV" sz="1700" dirty="0" smtClean="0">
                          <a:solidFill>
                            <a:schemeClr val="tx1"/>
                          </a:solidFill>
                        </a:rPr>
                        <a:t>”</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dirty="0" smtClean="0">
                          <a:solidFill>
                            <a:schemeClr val="tx1"/>
                          </a:solidFill>
                        </a:rPr>
                        <a:t>Nē</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dirty="0" smtClean="0">
                          <a:solidFill>
                            <a:schemeClr val="tx1"/>
                          </a:solidFill>
                        </a:rPr>
                        <a:t>Trešdien</a:t>
                      </a:r>
                      <a:r>
                        <a:rPr lang="lv-LV" sz="1700" baseline="0" dirty="0" smtClean="0">
                          <a:solidFill>
                            <a:schemeClr val="tx1"/>
                          </a:solidFill>
                        </a:rPr>
                        <a:t> zēniem sacensības</a:t>
                      </a:r>
                      <a:endParaRPr lang="lv-LV" sz="1700"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lv-LV" sz="1700" b="1" dirty="0" smtClean="0">
                          <a:solidFill>
                            <a:schemeClr val="tx1"/>
                          </a:solidFill>
                        </a:rPr>
                        <a:t>34.33%</a:t>
                      </a:r>
                      <a:endParaRPr lang="lv-LV" sz="1700" b="1" dirty="0">
                        <a:solidFill>
                          <a:schemeClr val="tx1"/>
                        </a:solidFill>
                      </a:endParaRP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3. Izteiciens «uzblieztu, ka par maz neliktos»– 0.53</a:t>
            </a:r>
          </a:p>
        </p:txBody>
      </p:sp>
      <p:sp>
        <p:nvSpPr>
          <p:cNvPr id="81926"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81927"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81928" name="Picture 4"/>
          <p:cNvPicPr>
            <a:picLocks noChangeAspect="1" noChangeArrowheads="1"/>
          </p:cNvPicPr>
          <p:nvPr/>
        </p:nvPicPr>
        <p:blipFill>
          <a:blip r:embed="rId3" cstate="print"/>
          <a:srcRect/>
          <a:stretch>
            <a:fillRect/>
          </a:stretch>
        </p:blipFill>
        <p:spPr bwMode="auto">
          <a:xfrm>
            <a:off x="758825" y="1543050"/>
            <a:ext cx="7708900" cy="46339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3. Izteiciens «uzblieztu, ka par maz neliktos»– 0.53</a:t>
            </a:r>
          </a:p>
        </p:txBody>
      </p:sp>
      <p:sp>
        <p:nvSpPr>
          <p:cNvPr id="82950"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82951"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82952" name="Picture 3"/>
          <p:cNvPicPr>
            <a:picLocks noChangeAspect="1" noChangeArrowheads="1"/>
          </p:cNvPicPr>
          <p:nvPr/>
        </p:nvPicPr>
        <p:blipFill>
          <a:blip r:embed="rId3" cstate="print"/>
          <a:srcRect/>
          <a:stretch>
            <a:fillRect/>
          </a:stretch>
        </p:blipFill>
        <p:spPr bwMode="auto">
          <a:xfrm>
            <a:off x="469900" y="1609725"/>
            <a:ext cx="8216900" cy="45783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Title 2"/>
          <p:cNvSpPr>
            <a:spLocks noGrp="1"/>
          </p:cNvSpPr>
          <p:nvPr>
            <p:ph type="title"/>
          </p:nvPr>
        </p:nvSpPr>
        <p:spPr>
          <a:xfrm>
            <a:off x="2590800" y="381000"/>
            <a:ext cx="6096000" cy="771525"/>
          </a:xfrm>
        </p:spPr>
        <p:txBody>
          <a:bodyPr/>
          <a:lstStyle/>
          <a:p>
            <a:r>
              <a:rPr lang="lv-LV" altLang="lv-LV" sz="2200" smtClean="0">
                <a:ea typeface="MS PGothic" pitchFamily="34" charset="-128"/>
              </a:rPr>
              <a:t>3. Izteiciens «uzblieztu, ka par maz neliktos»– 0.53</a:t>
            </a:r>
          </a:p>
        </p:txBody>
      </p:sp>
      <p:sp>
        <p:nvSpPr>
          <p:cNvPr id="83974"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83975"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83976" name="Rectangle 1"/>
          <p:cNvSpPr>
            <a:spLocks noChangeArrowheads="1"/>
          </p:cNvSpPr>
          <p:nvPr/>
        </p:nvSpPr>
        <p:spPr bwMode="auto">
          <a:xfrm>
            <a:off x="2141538" y="1165225"/>
            <a:ext cx="6249987" cy="522288"/>
          </a:xfrm>
          <a:prstGeom prst="rect">
            <a:avLst/>
          </a:prstGeom>
          <a:noFill/>
          <a:ln w="9525">
            <a:noFill/>
            <a:miter lim="800000"/>
            <a:headEnd/>
            <a:tailEnd/>
          </a:ln>
        </p:spPr>
        <p:txBody>
          <a:bodyPr>
            <a:spAutoFit/>
          </a:bodyPr>
          <a:lstStyle/>
          <a:p>
            <a:r>
              <a:rPr lang="lv-LV" altLang="lv-LV" sz="1400" b="1" dirty="0"/>
              <a:t>3.uzdevums</a:t>
            </a:r>
            <a:r>
              <a:rPr lang="lv-LV" altLang="lv-LV" sz="1400" b="1" i="1" dirty="0"/>
              <a:t> </a:t>
            </a:r>
            <a:r>
              <a:rPr lang="lv-LV" altLang="lv-LV" sz="1400" i="1" dirty="0"/>
              <a:t>(3 punkti). </a:t>
            </a:r>
            <a:r>
              <a:rPr lang="lv-LV" altLang="lv-LV" sz="1400" b="1" i="1" dirty="0"/>
              <a:t>Izskaidro N. Naumaņa recenzijā izcelto izteicienu! Novērtē, kādu attieksmi pret šo iestudējumu tas pauž? </a:t>
            </a:r>
            <a:endParaRPr lang="lv-LV" altLang="lv-LV" sz="1400" b="1" dirty="0"/>
          </a:p>
        </p:txBody>
      </p:sp>
      <p:graphicFrame>
        <p:nvGraphicFramePr>
          <p:cNvPr id="3" name="Table 2"/>
          <p:cNvGraphicFramePr>
            <a:graphicFrameLocks noGrp="1"/>
          </p:cNvGraphicFramePr>
          <p:nvPr/>
        </p:nvGraphicFramePr>
        <p:xfrm>
          <a:off x="1014413" y="2317750"/>
          <a:ext cx="6372225" cy="2408238"/>
        </p:xfrm>
        <a:graphic>
          <a:graphicData uri="http://schemas.openxmlformats.org/drawingml/2006/table">
            <a:tbl>
              <a:tblPr/>
              <a:tblGrid>
                <a:gridCol w="5199062"/>
                <a:gridCol w="449263"/>
                <a:gridCol w="723900"/>
              </a:tblGrid>
              <a:tr h="457260">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just"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rPr>
                        <a:t>Par tekstam atbilstošu izskaidrotu N. Naumaņa recenzijā izcelto izteicienu</a:t>
                      </a:r>
                      <a:r>
                        <a:rPr kumimoji="0" lang="lv-LV" altLang="lv-LV" sz="1600" b="0" i="0" u="none" strike="noStrike" cap="none" normalizeH="0" baseline="0" smtClean="0">
                          <a:ln>
                            <a:noFill/>
                          </a:ln>
                          <a:solidFill>
                            <a:schemeClr val="tx1"/>
                          </a:solidFill>
                          <a:effectLst/>
                          <a:latin typeface="Times New Roman" pitchFamily="18" charset="0"/>
                          <a:ea typeface="MS PGothic" pitchFamily="34" charset="-128"/>
                        </a:rPr>
                        <a:t> </a:t>
                      </a:r>
                      <a:r>
                        <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rPr>
                        <a:t>– 1 p.</a:t>
                      </a:r>
                      <a:endParaRPr kumimoji="0" lang="lv-LV" altLang="lv-LV" sz="1400" b="1"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200" b="0" i="0" u="none" strike="noStrike" cap="none" normalizeH="0" baseline="0" smtClean="0">
                          <a:ln>
                            <a:noFill/>
                          </a:ln>
                          <a:solidFill>
                            <a:schemeClr val="tx1"/>
                          </a:solidFill>
                          <a:effectLst/>
                          <a:latin typeface="Times New Roman" pitchFamily="18" charset="0"/>
                          <a:ea typeface="MS PGothic" pitchFamily="34" charset="-128"/>
                        </a:rPr>
                        <a:t> </a:t>
                      </a:r>
                      <a:endPar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200" b="0" i="0" u="none" strike="noStrike" cap="none" normalizeH="0" baseline="0" smtClean="0">
                          <a:ln>
                            <a:noFill/>
                          </a:ln>
                          <a:solidFill>
                            <a:schemeClr val="tx1"/>
                          </a:solidFill>
                          <a:effectLst/>
                          <a:latin typeface="Times New Roman" pitchFamily="18" charset="0"/>
                          <a:ea typeface="MS PGothic" pitchFamily="34" charset="-128"/>
                        </a:rPr>
                        <a:t>1</a:t>
                      </a:r>
                      <a:endParaRPr kumimoji="0" lang="lv-LV" altLang="lv-LV" sz="1400" b="1"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200" b="0" i="0" u="none" strike="noStrike" cap="none" normalizeH="0" baseline="0" smtClean="0">
                          <a:ln>
                            <a:noFill/>
                          </a:ln>
                          <a:solidFill>
                            <a:schemeClr val="tx1"/>
                          </a:solidFill>
                          <a:effectLst/>
                          <a:latin typeface="Times New Roman" pitchFamily="18" charset="0"/>
                          <a:ea typeface="MS PGothic" pitchFamily="34" charset="-128"/>
                        </a:rPr>
                        <a:t>3 punkti</a:t>
                      </a:r>
                      <a:endParaRPr kumimoji="0" lang="lv-LV" altLang="lv-LV" sz="1400" b="1"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96">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rPr>
                        <a:t>Par atbilstošu N. Naumaņa attieksmes vērtējumu – 1 p. </a:t>
                      </a:r>
                    </a:p>
                    <a:p>
                      <a:pPr marL="0" marR="0" lvl="0" indent="0" algn="just" defTabSz="938213" rtl="0" eaLnBrk="1" fontAlgn="base" latinLnBrk="0" hangingPunct="1">
                        <a:lnSpc>
                          <a:spcPct val="100000"/>
                        </a:lnSpc>
                        <a:spcBef>
                          <a:spcPct val="0"/>
                        </a:spcBef>
                        <a:spcAft>
                          <a:spcPct val="0"/>
                        </a:spcAft>
                        <a:buClrTx/>
                        <a:buSzTx/>
                        <a:buFontTx/>
                        <a:buNone/>
                        <a:tabLst/>
                      </a:pPr>
                      <a:r>
                        <a:rPr kumimoji="0" lang="lv-LV" altLang="lv-LV" sz="1200" b="0" i="0" u="none" strike="noStrike" cap="none" normalizeH="0" baseline="0" smtClean="0">
                          <a:ln>
                            <a:noFill/>
                          </a:ln>
                          <a:solidFill>
                            <a:schemeClr val="tx1"/>
                          </a:solidFill>
                          <a:effectLst/>
                          <a:latin typeface="Times New Roman" pitchFamily="18" charset="0"/>
                          <a:ea typeface="MS PGothic" pitchFamily="34" charset="-128"/>
                        </a:rPr>
                        <a:t>(negatīva)</a:t>
                      </a:r>
                    </a:p>
                    <a:p>
                      <a:pPr marL="0" marR="0" lvl="0" indent="0" algn="just" defTabSz="938213" rtl="0" eaLnBrk="1" fontAlgn="base" latinLnBrk="0" hangingPunct="1">
                        <a:lnSpc>
                          <a:spcPct val="100000"/>
                        </a:lnSpc>
                        <a:spcBef>
                          <a:spcPct val="0"/>
                        </a:spcBef>
                        <a:spcAft>
                          <a:spcPct val="0"/>
                        </a:spcAft>
                        <a:buClrTx/>
                        <a:buSzTx/>
                        <a:buFontTx/>
                        <a:buNone/>
                        <a:tabLst/>
                      </a:pPr>
                      <a:r>
                        <a:rPr kumimoji="0" lang="lv-LV" altLang="lv-LV" sz="1200" b="0" i="1"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rPr>
                        <a:t>Var vērtēt arī attieksmi pret Dž.Dž.Džilindžeru. Jābūt pamatotai.</a:t>
                      </a:r>
                      <a:endParaRPr kumimoji="0" lang="lv-LV" altLang="lv-LV" sz="1400" b="0" i="1"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200" b="0" i="0" u="none" strike="noStrike" cap="none" normalizeH="0" baseline="0" smtClean="0">
                          <a:ln>
                            <a:noFill/>
                          </a:ln>
                          <a:solidFill>
                            <a:schemeClr val="tx1"/>
                          </a:solidFill>
                          <a:effectLst/>
                          <a:latin typeface="Times New Roman" pitchFamily="18" charset="0"/>
                          <a:ea typeface="MS PGothic" pitchFamily="34" charset="-128"/>
                        </a:rPr>
                        <a:t> </a:t>
                      </a:r>
                      <a:endPar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200" b="0" i="0" u="none" strike="noStrike" cap="none" normalizeH="0" baseline="0" smtClean="0">
                          <a:ln>
                            <a:noFill/>
                          </a:ln>
                          <a:solidFill>
                            <a:schemeClr val="tx1"/>
                          </a:solidFill>
                          <a:effectLst/>
                          <a:latin typeface="Times New Roman" pitchFamily="18" charset="0"/>
                          <a:ea typeface="MS PGothic" pitchFamily="34" charset="-128"/>
                        </a:rPr>
                        <a:t>1</a:t>
                      </a:r>
                      <a:endParaRPr kumimoji="0" lang="lv-LV" altLang="lv-LV" sz="1400" b="1"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lv-LV"/>
                    </a:p>
                  </a:txBody>
                  <a:tcPr/>
                </a:tc>
              </a:tr>
              <a:tr h="640165">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rPr>
                        <a:t>Par visu atbildi bez pareizrakstības, stila kļūdām – 1 p. </a:t>
                      </a:r>
                    </a:p>
                    <a:p>
                      <a:pPr marL="0" marR="0" lvl="0" indent="0" algn="just"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rPr>
                        <a:t>Ja par 1.-2.pozīju 0 punktu, pareizrakstību vērtē.</a:t>
                      </a: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smtClean="0">
                          <a:ln>
                            <a:noFill/>
                          </a:ln>
                          <a:solidFill>
                            <a:schemeClr val="tx1"/>
                          </a:solidFill>
                          <a:effectLst/>
                          <a:latin typeface="Times New Roman" pitchFamily="18" charset="0"/>
                          <a:ea typeface="MS PGothic" pitchFamily="34" charset="-128"/>
                        </a:rPr>
                        <a:t>Atbilde var būt sākta ar lielo vai mazo burtu.</a:t>
                      </a:r>
                      <a:endParaRPr kumimoji="0" lang="lv-LV" altLang="lv-LV" sz="1400" b="1"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200" b="0" i="0" u="none" strike="noStrike" cap="none" normalizeH="0" baseline="0" smtClean="0">
                          <a:ln>
                            <a:noFill/>
                          </a:ln>
                          <a:solidFill>
                            <a:schemeClr val="tx1"/>
                          </a:solidFill>
                          <a:effectLst/>
                          <a:latin typeface="Times New Roman" pitchFamily="18" charset="0"/>
                          <a:ea typeface="MS PGothic" pitchFamily="34" charset="-128"/>
                        </a:rPr>
                        <a:t>1</a:t>
                      </a:r>
                      <a:endParaRPr kumimoji="0" lang="lv-LV" altLang="lv-LV" sz="1400" b="1"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lv-LV"/>
                    </a:p>
                  </a:txBody>
                  <a:tcPr/>
                </a:tc>
              </a:tr>
              <a:tr h="731617">
                <a:tc gridSpan="3">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just" defTabSz="938213" rtl="0" eaLnBrk="1" fontAlgn="base" latinLnBrk="0" hangingPunct="1">
                        <a:lnSpc>
                          <a:spcPct val="100000"/>
                        </a:lnSpc>
                        <a:spcBef>
                          <a:spcPct val="0"/>
                        </a:spcBef>
                        <a:spcAft>
                          <a:spcPct val="0"/>
                        </a:spcAft>
                        <a:buClrTx/>
                        <a:buSzTx/>
                        <a:buFontTx/>
                        <a:buNone/>
                        <a:tabLst/>
                      </a:pPr>
                      <a:r>
                        <a:rPr kumimoji="0" lang="lv-LV" altLang="lv-LV" sz="1200" b="0" i="0" u="sng" strike="noStrike" cap="none" normalizeH="0" baseline="0" dirty="0" smtClean="0">
                          <a:ln>
                            <a:noFill/>
                          </a:ln>
                          <a:solidFill>
                            <a:schemeClr val="tx1"/>
                          </a:solidFill>
                          <a:effectLst/>
                          <a:latin typeface="Times New Roman" pitchFamily="18" charset="0"/>
                          <a:ea typeface="MS PGothic" pitchFamily="34" charset="-128"/>
                        </a:rPr>
                        <a:t>Piemēri:</a:t>
                      </a:r>
                      <a:endParaRPr kumimoji="0" lang="lv-LV" altLang="lv-LV" sz="1400" b="0"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200" b="0" i="0" u="none" strike="noStrike" cap="none" normalizeH="0" baseline="0" dirty="0" smtClean="0">
                          <a:ln>
                            <a:noFill/>
                          </a:ln>
                          <a:solidFill>
                            <a:schemeClr val="tx1"/>
                          </a:solidFill>
                          <a:effectLst/>
                          <a:latin typeface="Times New Roman" pitchFamily="18" charset="0"/>
                          <a:ea typeface="MS PGothic" pitchFamily="34" charset="-128"/>
                        </a:rPr>
                        <a:t>Iestudētu/ izveidotu/ organizētu daudz labāku/ līdzīgu/iespaidīgu/ izrādi, ņemot par pamatu latviešu izcelsmes autora darbu.</a:t>
                      </a:r>
                      <a:endParaRPr kumimoji="0" lang="lv-LV" altLang="lv-LV" sz="1400" b="0"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200" b="0" i="0" u="none" strike="noStrike" cap="none" normalizeH="0" baseline="0" dirty="0" smtClean="0">
                          <a:ln>
                            <a:noFill/>
                          </a:ln>
                          <a:solidFill>
                            <a:schemeClr val="tx1"/>
                          </a:solidFill>
                          <a:effectLst/>
                          <a:latin typeface="Times New Roman" pitchFamily="18" charset="0"/>
                          <a:ea typeface="MS PGothic" pitchFamily="34" charset="-128"/>
                        </a:rPr>
                        <a:t>Ātri iestudētu ar sakāpinātu emociju, notikumu koncentrāciju izrādi.</a:t>
                      </a:r>
                      <a:endParaRPr kumimoji="0" lang="lv-LV" altLang="lv-LV" sz="14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lv-LV"/>
                    </a:p>
                  </a:txBody>
                  <a:tcPr/>
                </a:tc>
                <a:tc hMerge="1">
                  <a:txBody>
                    <a:bodyPr/>
                    <a:lstStyle/>
                    <a:p>
                      <a:endParaRPr lang="lv-LV"/>
                    </a:p>
                  </a:txBody>
                  <a:tcPr/>
                </a:tc>
              </a:tr>
            </a:tbl>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Title 2"/>
          <p:cNvSpPr>
            <a:spLocks noGrp="1"/>
          </p:cNvSpPr>
          <p:nvPr>
            <p:ph type="title"/>
          </p:nvPr>
        </p:nvSpPr>
        <p:spPr>
          <a:xfrm>
            <a:off x="2590800" y="381000"/>
            <a:ext cx="6096000" cy="771525"/>
          </a:xfrm>
        </p:spPr>
        <p:txBody>
          <a:bodyPr/>
          <a:lstStyle/>
          <a:p>
            <a:r>
              <a:rPr lang="lv-LV" altLang="lv-LV" sz="2200" smtClean="0">
                <a:ea typeface="MS PGothic" pitchFamily="34" charset="-128"/>
              </a:rPr>
              <a:t>3. Izteiciens «uzblieztu, ka par maz neliktos»– 0.53</a:t>
            </a:r>
          </a:p>
        </p:txBody>
      </p:sp>
      <p:sp>
        <p:nvSpPr>
          <p:cNvPr id="84998"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84999"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85000" name="Rectangle 1"/>
          <p:cNvSpPr>
            <a:spLocks noChangeArrowheads="1"/>
          </p:cNvSpPr>
          <p:nvPr/>
        </p:nvSpPr>
        <p:spPr bwMode="auto">
          <a:xfrm>
            <a:off x="2141538" y="1165225"/>
            <a:ext cx="6249987" cy="522288"/>
          </a:xfrm>
          <a:prstGeom prst="rect">
            <a:avLst/>
          </a:prstGeom>
          <a:noFill/>
          <a:ln w="9525">
            <a:noFill/>
            <a:miter lim="800000"/>
            <a:headEnd/>
            <a:tailEnd/>
          </a:ln>
        </p:spPr>
        <p:txBody>
          <a:bodyPr>
            <a:spAutoFit/>
          </a:bodyPr>
          <a:lstStyle/>
          <a:p>
            <a:r>
              <a:rPr lang="lv-LV" altLang="lv-LV" sz="1400" b="1"/>
              <a:t>3.uzdevums</a:t>
            </a:r>
            <a:r>
              <a:rPr lang="lv-LV" altLang="lv-LV" sz="1400" b="1" i="1"/>
              <a:t> </a:t>
            </a:r>
            <a:r>
              <a:rPr lang="lv-LV" altLang="lv-LV" sz="1400" i="1"/>
              <a:t>(3 punkti). </a:t>
            </a:r>
            <a:r>
              <a:rPr lang="lv-LV" altLang="lv-LV" sz="1400" b="1" i="1"/>
              <a:t>Izskaidro N. Naumaņa recenzijā izcelto izteicienu! Novērtē, kādu attieksmi pret šo iestudējumu tas pauž? </a:t>
            </a:r>
            <a:endParaRPr lang="lv-LV" altLang="lv-LV" sz="1400" b="1"/>
          </a:p>
        </p:txBody>
      </p:sp>
      <p:sp>
        <p:nvSpPr>
          <p:cNvPr id="10" name="Rectangle 9"/>
          <p:cNvSpPr/>
          <p:nvPr/>
        </p:nvSpPr>
        <p:spPr>
          <a:xfrm>
            <a:off x="557213" y="1855788"/>
            <a:ext cx="7834312" cy="4292600"/>
          </a:xfrm>
          <a:prstGeom prst="rect">
            <a:avLst/>
          </a:prstGeom>
        </p:spPr>
        <p:txBody>
          <a:bodyPr>
            <a:spAutoFit/>
          </a:bodyPr>
          <a:lstStyle/>
          <a:p>
            <a:pPr>
              <a:defRPr/>
            </a:pPr>
            <a:r>
              <a:rPr lang="lv-LV" sz="2000" b="1" i="1" dirty="0"/>
              <a:t>Skolēnu skaidrojumi</a:t>
            </a:r>
          </a:p>
          <a:p>
            <a:pPr>
              <a:defRPr/>
            </a:pPr>
            <a:endParaRPr lang="lv-LV" sz="2000" b="1" i="1" dirty="0"/>
          </a:p>
          <a:p>
            <a:pPr marL="285750" indent="-285750">
              <a:buFont typeface="Arial" panose="020B0604020202020204" pitchFamily="34" charset="0"/>
              <a:buChar char="•"/>
              <a:defRPr/>
            </a:pPr>
            <a:r>
              <a:rPr lang="lv-LV" sz="1400" b="1" i="1" dirty="0"/>
              <a:t>Bez problēmām izveidotu līdzīgu</a:t>
            </a:r>
          </a:p>
          <a:p>
            <a:pPr marL="285750" indent="-285750">
              <a:buFont typeface="Arial" panose="020B0604020202020204" pitchFamily="34" charset="0"/>
              <a:buChar char="•"/>
              <a:defRPr/>
            </a:pPr>
            <a:r>
              <a:rPr lang="lv-LV" sz="1400" b="1" i="1" dirty="0"/>
              <a:t>Iestudētu jaunu izrādi</a:t>
            </a:r>
          </a:p>
          <a:p>
            <a:pPr marL="285750" indent="-285750">
              <a:buFont typeface="Arial" panose="020B0604020202020204" pitchFamily="34" charset="0"/>
              <a:buChar char="•"/>
              <a:defRPr/>
            </a:pPr>
            <a:r>
              <a:rPr lang="lv-LV" sz="1400" b="1" i="1" dirty="0"/>
              <a:t>Iestudētu bez liekas domāšanas</a:t>
            </a:r>
          </a:p>
          <a:p>
            <a:pPr marL="285750" indent="-285750">
              <a:buFont typeface="Arial" panose="020B0604020202020204" pitchFamily="34" charset="0"/>
              <a:buChar char="•"/>
              <a:defRPr/>
            </a:pPr>
            <a:r>
              <a:rPr lang="lv-LV" sz="1400" b="1" i="1" dirty="0"/>
              <a:t>Iestudētu </a:t>
            </a:r>
            <a:r>
              <a:rPr lang="lv-LV" sz="1400" b="1" i="1" dirty="0" err="1"/>
              <a:t>Stroiku</a:t>
            </a:r>
            <a:r>
              <a:rPr lang="lv-LV" sz="1400" b="1" i="1" dirty="0"/>
              <a:t> ar skatu uz Londonu</a:t>
            </a:r>
          </a:p>
          <a:p>
            <a:pPr marL="285750" indent="-285750">
              <a:buFont typeface="Arial" panose="020B0604020202020204" pitchFamily="34" charset="0"/>
              <a:buChar char="•"/>
              <a:defRPr/>
            </a:pPr>
            <a:r>
              <a:rPr lang="lv-LV" sz="1400" b="1" i="1" dirty="0"/>
              <a:t>Viņš saka, ka Dailes teātrī ir primitīva teātra valoda un izrādes </a:t>
            </a:r>
            <a:r>
              <a:rPr lang="lv-LV" sz="1400" b="1" i="1" dirty="0" err="1"/>
              <a:t>kultūrkodi</a:t>
            </a:r>
            <a:endParaRPr lang="lv-LV" sz="1400" b="1" i="1" dirty="0"/>
          </a:p>
          <a:p>
            <a:pPr marL="285750" indent="-285750">
              <a:buFont typeface="Arial" panose="020B0604020202020204" pitchFamily="34" charset="0"/>
              <a:buChar char="•"/>
              <a:defRPr/>
            </a:pPr>
            <a:r>
              <a:rPr lang="lv-LV" sz="1400" b="1" i="1" dirty="0"/>
              <a:t>Izveidotu tādu izrādi, ka cilvēki vairs nevēlētos ka tādu piedzīvot</a:t>
            </a:r>
          </a:p>
          <a:p>
            <a:pPr>
              <a:defRPr/>
            </a:pPr>
            <a:endParaRPr lang="lv-LV" sz="1100" b="1" i="1" dirty="0"/>
          </a:p>
          <a:p>
            <a:pPr>
              <a:defRPr/>
            </a:pPr>
            <a:r>
              <a:rPr lang="lv-LV" sz="2000" b="1" i="1" dirty="0"/>
              <a:t>Skolēnu attieksmes vērtējumi</a:t>
            </a:r>
          </a:p>
          <a:p>
            <a:pPr>
              <a:defRPr/>
            </a:pPr>
            <a:endParaRPr lang="lv-LV" sz="2000" b="1" i="1" dirty="0"/>
          </a:p>
          <a:p>
            <a:pPr marL="285750" indent="-285750">
              <a:buFont typeface="Arial" panose="020B0604020202020204" pitchFamily="34" charset="0"/>
              <a:buChar char="•"/>
              <a:defRPr/>
            </a:pPr>
            <a:r>
              <a:rPr lang="lv-LV" sz="1400" b="1" i="1" dirty="0"/>
              <a:t>Attieksme </a:t>
            </a:r>
            <a:r>
              <a:rPr lang="lv-LV" sz="1400" b="1" i="1" dirty="0" err="1"/>
              <a:t>nepārāk</a:t>
            </a:r>
            <a:r>
              <a:rPr lang="lv-LV" sz="1400" b="1" i="1" dirty="0"/>
              <a:t>  laba, ir it kā brīdinājums kaut kam paredzēts</a:t>
            </a:r>
          </a:p>
          <a:p>
            <a:pPr marL="285750" indent="-285750">
              <a:buFont typeface="Arial" panose="020B0604020202020204" pitchFamily="34" charset="0"/>
              <a:buChar char="•"/>
              <a:defRPr/>
            </a:pPr>
            <a:r>
              <a:rPr lang="lv-LV" sz="1400" b="1" i="1" dirty="0"/>
              <a:t>Attieksme ir primitīva, jo </a:t>
            </a:r>
            <a:r>
              <a:rPr lang="lv-LV" sz="1400" b="1" i="1" dirty="0" err="1"/>
              <a:t>Naumanis</a:t>
            </a:r>
            <a:r>
              <a:rPr lang="lv-LV" sz="1400" b="1" i="1" dirty="0"/>
              <a:t> uzskata, ka tas ir pārāk agresīvi</a:t>
            </a:r>
          </a:p>
          <a:p>
            <a:pPr marL="285750" indent="-285750">
              <a:buFont typeface="Arial" panose="020B0604020202020204" pitchFamily="34" charset="0"/>
              <a:buChar char="•"/>
              <a:defRPr/>
            </a:pPr>
            <a:r>
              <a:rPr lang="lv-LV" sz="1400" b="1" i="1" dirty="0"/>
              <a:t>Iestudējums varēja būt labāks, bet ar citu režisoru</a:t>
            </a:r>
          </a:p>
          <a:p>
            <a:pPr marL="285750" indent="-285750">
              <a:buFont typeface="Arial" panose="020B0604020202020204" pitchFamily="34" charset="0"/>
              <a:buChar char="•"/>
              <a:defRPr/>
            </a:pPr>
            <a:r>
              <a:rPr lang="lv-LV" sz="1400" b="1" i="1" dirty="0"/>
              <a:t>Kritiski, jo </a:t>
            </a:r>
            <a:r>
              <a:rPr lang="lv-LV" sz="1400" b="1" i="1" dirty="0" err="1"/>
              <a:t>N.Naumanis</a:t>
            </a:r>
            <a:r>
              <a:rPr lang="lv-LV" sz="1400" b="1" i="1" dirty="0"/>
              <a:t> tikai cer redzēt izrādi, kuras beigās maz neliktos</a:t>
            </a:r>
          </a:p>
          <a:p>
            <a:pPr marL="285750" indent="-285750">
              <a:buFont typeface="Arial" panose="020B0604020202020204" pitchFamily="34" charset="0"/>
              <a:buChar char="•"/>
              <a:defRPr/>
            </a:pPr>
            <a:r>
              <a:rPr lang="lv-LV" sz="1400" b="1" i="1" dirty="0"/>
              <a:t>Pozitīvs, jeb salīdzinājums</a:t>
            </a:r>
          </a:p>
          <a:p>
            <a:pPr marL="285750" indent="-285750">
              <a:buFont typeface="Arial" panose="020B0604020202020204" pitchFamily="34" charset="0"/>
              <a:buChar char="•"/>
              <a:defRPr/>
            </a:pPr>
            <a:r>
              <a:rPr lang="lv-LV" sz="1400" b="1" i="1" dirty="0"/>
              <a:t>Attieksme ir riebīga, jo tas ir aizskaroši</a:t>
            </a:r>
          </a:p>
          <a:p>
            <a:pPr marL="285750" indent="-285750">
              <a:buFont typeface="Arial" panose="020B0604020202020204" pitchFamily="34" charset="0"/>
              <a:buChar char="•"/>
              <a:defRPr/>
            </a:pPr>
            <a:r>
              <a:rPr lang="lv-LV" sz="1400" b="1" i="1" dirty="0"/>
              <a:t>Tas ir negatīvs vērtējums, jo visa recenzija ir kritiska</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4. Izteiciens «baidāmies palikt vieni, it sevišķi cilvēku pilnā bārā»– 0.52</a:t>
            </a:r>
          </a:p>
        </p:txBody>
      </p:sp>
      <p:sp>
        <p:nvSpPr>
          <p:cNvPr id="86022"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86023"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86024" name="Picture 2"/>
          <p:cNvPicPr>
            <a:picLocks noChangeAspect="1" noChangeArrowheads="1"/>
          </p:cNvPicPr>
          <p:nvPr/>
        </p:nvPicPr>
        <p:blipFill>
          <a:blip r:embed="rId3" cstate="print"/>
          <a:srcRect/>
          <a:stretch>
            <a:fillRect/>
          </a:stretch>
        </p:blipFill>
        <p:spPr bwMode="auto">
          <a:xfrm>
            <a:off x="784225" y="1533525"/>
            <a:ext cx="7673975" cy="4613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4. Izteiciens «baidāmies palikt vieni, it sevišķi cilvēku pilnā bārā»– 0.52</a:t>
            </a:r>
          </a:p>
        </p:txBody>
      </p:sp>
      <p:sp>
        <p:nvSpPr>
          <p:cNvPr id="87046"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87047"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87048" name="Picture 3"/>
          <p:cNvPicPr>
            <a:picLocks noChangeAspect="1" noChangeArrowheads="1"/>
          </p:cNvPicPr>
          <p:nvPr/>
        </p:nvPicPr>
        <p:blipFill>
          <a:blip r:embed="rId3" cstate="print"/>
          <a:srcRect/>
          <a:stretch>
            <a:fillRect/>
          </a:stretch>
        </p:blipFill>
        <p:spPr bwMode="auto">
          <a:xfrm>
            <a:off x="739775" y="1609725"/>
            <a:ext cx="7588250" cy="45608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4. Izteiciens «baidāmies palikt vieni, it sevišķi cilvēku pilnā bārā»– 0.52</a:t>
            </a:r>
          </a:p>
        </p:txBody>
      </p:sp>
      <p:sp>
        <p:nvSpPr>
          <p:cNvPr id="88070"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88071"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88072" name="Picture 3"/>
          <p:cNvPicPr>
            <a:picLocks noChangeAspect="1" noChangeArrowheads="1"/>
          </p:cNvPicPr>
          <p:nvPr/>
        </p:nvPicPr>
        <p:blipFill>
          <a:blip r:embed="rId3" cstate="print"/>
          <a:srcRect/>
          <a:stretch>
            <a:fillRect/>
          </a:stretch>
        </p:blipFill>
        <p:spPr bwMode="auto">
          <a:xfrm>
            <a:off x="631825" y="1633537"/>
            <a:ext cx="7804150" cy="46910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4. Izteiciens «baidāmies palikt vieni, it sevišķi cilvēku pilnā bārā»– 0.52</a:t>
            </a:r>
          </a:p>
        </p:txBody>
      </p:sp>
      <p:sp>
        <p:nvSpPr>
          <p:cNvPr id="89094"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89095"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89096" name="Rectangle 1"/>
          <p:cNvSpPr>
            <a:spLocks noChangeArrowheads="1"/>
          </p:cNvSpPr>
          <p:nvPr/>
        </p:nvSpPr>
        <p:spPr bwMode="auto">
          <a:xfrm>
            <a:off x="1892300" y="1252538"/>
            <a:ext cx="6565900" cy="522287"/>
          </a:xfrm>
          <a:prstGeom prst="rect">
            <a:avLst/>
          </a:prstGeom>
          <a:noFill/>
          <a:ln w="9525">
            <a:noFill/>
            <a:miter lim="800000"/>
            <a:headEnd/>
            <a:tailEnd/>
          </a:ln>
        </p:spPr>
        <p:txBody>
          <a:bodyPr>
            <a:spAutoFit/>
          </a:bodyPr>
          <a:lstStyle/>
          <a:p>
            <a:r>
              <a:rPr lang="lv-LV" altLang="lv-LV" sz="1400" b="1"/>
              <a:t>4.uzdevums</a:t>
            </a:r>
            <a:r>
              <a:rPr lang="lv-LV" altLang="lv-LV" sz="1400" b="1" i="1"/>
              <a:t> </a:t>
            </a:r>
            <a:r>
              <a:rPr lang="lv-LV" altLang="lv-LV" sz="1400" i="1"/>
              <a:t>(2 punkti). </a:t>
            </a:r>
            <a:r>
              <a:rPr lang="lv-LV" altLang="lv-LV" sz="1400" b="1" i="1"/>
              <a:t>Izskaidro D. Hanova recenzijā izcelto izteicienu </a:t>
            </a:r>
            <a:r>
              <a:rPr lang="lv-LV" altLang="lv-LV" sz="1400" i="1"/>
              <a:t>„baidāmies palikt vieni, it sevišķi cilvēku pilnā bārā”!</a:t>
            </a:r>
            <a:endParaRPr lang="lv-LV" altLang="lv-LV" sz="1400" b="1"/>
          </a:p>
        </p:txBody>
      </p:sp>
      <p:graphicFrame>
        <p:nvGraphicFramePr>
          <p:cNvPr id="3" name="Table 2"/>
          <p:cNvGraphicFramePr>
            <a:graphicFrameLocks noGrp="1"/>
          </p:cNvGraphicFramePr>
          <p:nvPr>
            <p:extLst>
              <p:ext uri="{D42A27DB-BD31-4B8C-83A1-F6EECF244321}">
                <p14:modId xmlns:p14="http://schemas.microsoft.com/office/powerpoint/2010/main" val="1809551622"/>
              </p:ext>
            </p:extLst>
          </p:nvPr>
        </p:nvGraphicFramePr>
        <p:xfrm>
          <a:off x="957263" y="1957387"/>
          <a:ext cx="6372225" cy="1552575"/>
        </p:xfrm>
        <a:graphic>
          <a:graphicData uri="http://schemas.openxmlformats.org/drawingml/2006/table">
            <a:tbl>
              <a:tblPr firstRow="1" firstCol="1" lastRow="1" lastCol="1" bandRow="1" bandCol="1">
                <a:tableStyleId>{5940675A-B579-460E-94D1-54222C63F5DA}</a:tableStyleId>
              </a:tblPr>
              <a:tblGrid>
                <a:gridCol w="5198344"/>
                <a:gridCol w="450125"/>
                <a:gridCol w="723756"/>
              </a:tblGrid>
              <a:tr h="272415">
                <a:tc>
                  <a:txBody>
                    <a:bodyPr/>
                    <a:lstStyle/>
                    <a:p>
                      <a:pPr algn="just">
                        <a:spcAft>
                          <a:spcPts val="0"/>
                        </a:spcAft>
                      </a:pPr>
                      <a:r>
                        <a:rPr lang="lv-LV" sz="1400" dirty="0">
                          <a:effectLst/>
                        </a:rPr>
                        <a:t>Par tekstam atbilstošu izskaidrotu D. </a:t>
                      </a:r>
                      <a:r>
                        <a:rPr lang="lv-LV" sz="1400" dirty="0" err="1">
                          <a:effectLst/>
                        </a:rPr>
                        <a:t>Hanova</a:t>
                      </a:r>
                      <a:r>
                        <a:rPr lang="lv-LV" sz="1400" dirty="0">
                          <a:effectLst/>
                        </a:rPr>
                        <a:t> izteicienu</a:t>
                      </a:r>
                      <a:r>
                        <a:rPr lang="lv-LV" sz="1600" dirty="0">
                          <a:effectLst/>
                        </a:rPr>
                        <a:t> </a:t>
                      </a:r>
                      <a:r>
                        <a:rPr lang="lv-LV" sz="1400" dirty="0">
                          <a:effectLst/>
                        </a:rPr>
                        <a:t>– 1 p.</a:t>
                      </a:r>
                      <a:endParaRPr lang="lv-LV" sz="1400" b="1" dirty="0">
                        <a:effectLst/>
                        <a:latin typeface="Times New Roman"/>
                        <a:ea typeface="Times New Roman"/>
                      </a:endParaRPr>
                    </a:p>
                  </a:txBody>
                  <a:tcPr marL="68566" marR="68566" marT="0" marB="0"/>
                </a:tc>
                <a:tc>
                  <a:txBody>
                    <a:bodyPr/>
                    <a:lstStyle/>
                    <a:p>
                      <a:pPr algn="ctr">
                        <a:spcAft>
                          <a:spcPts val="0"/>
                        </a:spcAft>
                      </a:pPr>
                      <a:r>
                        <a:rPr lang="lv-LV" sz="1200">
                          <a:effectLst/>
                        </a:rPr>
                        <a:t>1</a:t>
                      </a:r>
                      <a:endParaRPr lang="lv-LV" sz="1400" b="1">
                        <a:effectLst/>
                        <a:latin typeface="Times New Roman"/>
                        <a:ea typeface="Times New Roman"/>
                      </a:endParaRPr>
                    </a:p>
                  </a:txBody>
                  <a:tcPr marL="68566" marR="68566" marT="0" marB="0" anchor="ctr"/>
                </a:tc>
                <a:tc rowSpan="2">
                  <a:txBody>
                    <a:bodyPr/>
                    <a:lstStyle/>
                    <a:p>
                      <a:pPr algn="ctr">
                        <a:spcAft>
                          <a:spcPts val="0"/>
                        </a:spcAft>
                      </a:pPr>
                      <a:r>
                        <a:rPr lang="lv-LV" sz="1200">
                          <a:effectLst/>
                        </a:rPr>
                        <a:t>2 punkti</a:t>
                      </a:r>
                      <a:endParaRPr lang="lv-LV" sz="1400" b="1">
                        <a:effectLst/>
                        <a:latin typeface="Times New Roman"/>
                        <a:ea typeface="Times New Roman"/>
                      </a:endParaRPr>
                    </a:p>
                  </a:txBody>
                  <a:tcPr marL="68566" marR="68566" marT="0" marB="0" anchor="ctr"/>
                </a:tc>
              </a:tr>
              <a:tr h="0">
                <a:tc>
                  <a:txBody>
                    <a:bodyPr/>
                    <a:lstStyle/>
                    <a:p>
                      <a:pPr>
                        <a:spcAft>
                          <a:spcPts val="0"/>
                        </a:spcAft>
                      </a:pPr>
                      <a:r>
                        <a:rPr lang="lv-LV" sz="1400" dirty="0">
                          <a:effectLst/>
                        </a:rPr>
                        <a:t>Par atbildi bez pareizrakstības, stila kļūdām – 1 p. </a:t>
                      </a:r>
                    </a:p>
                    <a:p>
                      <a:pPr algn="just">
                        <a:spcAft>
                          <a:spcPts val="0"/>
                        </a:spcAft>
                      </a:pPr>
                      <a:r>
                        <a:rPr lang="lv-LV" sz="1400" dirty="0">
                          <a:effectLst/>
                        </a:rPr>
                        <a:t>Ja par saturu 0 punktu, pareizrakstību vērtē.</a:t>
                      </a:r>
                      <a:endParaRPr lang="lv-LV" sz="1400" b="1" dirty="0">
                        <a:effectLst/>
                        <a:latin typeface="Times New Roman"/>
                        <a:ea typeface="Times New Roman"/>
                      </a:endParaRPr>
                    </a:p>
                  </a:txBody>
                  <a:tcPr marL="68566" marR="68566" marT="0" marB="0"/>
                </a:tc>
                <a:tc>
                  <a:txBody>
                    <a:bodyPr/>
                    <a:lstStyle/>
                    <a:p>
                      <a:pPr algn="ctr">
                        <a:spcAft>
                          <a:spcPts val="0"/>
                        </a:spcAft>
                      </a:pPr>
                      <a:r>
                        <a:rPr lang="lv-LV" sz="1200">
                          <a:effectLst/>
                        </a:rPr>
                        <a:t>1</a:t>
                      </a:r>
                      <a:endParaRPr lang="lv-LV" sz="1400" b="1">
                        <a:effectLst/>
                        <a:latin typeface="Times New Roman"/>
                        <a:ea typeface="Times New Roman"/>
                      </a:endParaRPr>
                    </a:p>
                  </a:txBody>
                  <a:tcPr marL="68566" marR="68566" marT="0" marB="0" anchor="ctr"/>
                </a:tc>
                <a:tc vMerge="1">
                  <a:txBody>
                    <a:bodyPr/>
                    <a:lstStyle/>
                    <a:p>
                      <a:endParaRPr lang="lv-LV"/>
                    </a:p>
                  </a:txBody>
                  <a:tcPr/>
                </a:tc>
              </a:tr>
              <a:tr h="0">
                <a:tc gridSpan="3">
                  <a:txBody>
                    <a:bodyPr/>
                    <a:lstStyle/>
                    <a:p>
                      <a:pPr algn="just">
                        <a:spcAft>
                          <a:spcPts val="0"/>
                        </a:spcAft>
                      </a:pPr>
                      <a:r>
                        <a:rPr lang="lv-LV" sz="1400" u="sng" dirty="0">
                          <a:effectLst/>
                        </a:rPr>
                        <a:t>Piemēri:</a:t>
                      </a:r>
                      <a:endParaRPr lang="lv-LV" sz="1600" dirty="0">
                        <a:effectLst/>
                      </a:endParaRPr>
                    </a:p>
                    <a:p>
                      <a:pPr>
                        <a:spcAft>
                          <a:spcPts val="0"/>
                        </a:spcAft>
                      </a:pPr>
                      <a:r>
                        <a:rPr lang="lv-LV" sz="1400" dirty="0">
                          <a:effectLst/>
                        </a:rPr>
                        <a:t>Tā ir sajūta, kad tu esi starp cilvēkiem, bet emocionāli tu nevienam neesi </a:t>
                      </a:r>
                      <a:r>
                        <a:rPr lang="lv-LV" sz="1400" dirty="0" smtClean="0">
                          <a:effectLst/>
                        </a:rPr>
                        <a:t>vajadzīgs. Neviens </a:t>
                      </a:r>
                      <a:r>
                        <a:rPr lang="lv-LV" sz="1400" dirty="0">
                          <a:effectLst/>
                        </a:rPr>
                        <a:t>tevi nesaprot un negrib pat saprast, tu jūties vientuļš, pamests pat cilvēku </a:t>
                      </a:r>
                      <a:r>
                        <a:rPr lang="lv-LV" sz="1400" dirty="0" smtClean="0">
                          <a:effectLst/>
                        </a:rPr>
                        <a:t>pūlī.</a:t>
                      </a:r>
                      <a:endParaRPr lang="lv-LV" sz="1600" dirty="0">
                        <a:effectLst/>
                      </a:endParaRPr>
                    </a:p>
                    <a:p>
                      <a:pPr>
                        <a:spcAft>
                          <a:spcPts val="0"/>
                        </a:spcAft>
                      </a:pPr>
                      <a:r>
                        <a:rPr lang="lv-LV" sz="1400" dirty="0">
                          <a:effectLst/>
                        </a:rPr>
                        <a:t> </a:t>
                      </a:r>
                      <a:endParaRPr lang="lv-LV" sz="1600" b="1" dirty="0">
                        <a:effectLst/>
                        <a:latin typeface="Times New Roman"/>
                        <a:ea typeface="Times New Roman"/>
                      </a:endParaRPr>
                    </a:p>
                  </a:txBody>
                  <a:tcPr marL="68566" marR="68566" marT="0" marB="0"/>
                </a:tc>
                <a:tc hMerge="1">
                  <a:txBody>
                    <a:bodyPr/>
                    <a:lstStyle/>
                    <a:p>
                      <a:endParaRPr lang="lv-LV"/>
                    </a:p>
                  </a:txBody>
                  <a:tcPr/>
                </a:tc>
                <a:tc hMerge="1">
                  <a:txBody>
                    <a:bodyPr/>
                    <a:lstStyle/>
                    <a:p>
                      <a:endParaRPr lang="lv-LV"/>
                    </a:p>
                  </a:txBody>
                  <a:tcPr/>
                </a:tc>
              </a:tr>
            </a:tbl>
          </a:graphicData>
        </a:graphic>
      </p:graphicFrame>
      <p:sp>
        <p:nvSpPr>
          <p:cNvPr id="5" name="Rectangle 4"/>
          <p:cNvSpPr/>
          <p:nvPr/>
        </p:nvSpPr>
        <p:spPr>
          <a:xfrm>
            <a:off x="790575" y="3613150"/>
            <a:ext cx="7896225" cy="1878013"/>
          </a:xfrm>
          <a:prstGeom prst="rect">
            <a:avLst/>
          </a:prstGeom>
        </p:spPr>
        <p:txBody>
          <a:bodyPr>
            <a:spAutoFit/>
          </a:bodyPr>
          <a:lstStyle/>
          <a:p>
            <a:pPr>
              <a:defRPr/>
            </a:pPr>
            <a:r>
              <a:rPr lang="lv-LV" sz="1800" b="1" i="1" dirty="0"/>
              <a:t>Skolēnu skaidrojumi</a:t>
            </a:r>
          </a:p>
          <a:p>
            <a:pPr marL="285750" indent="-285750">
              <a:buFont typeface="Arial" panose="020B0604020202020204" pitchFamily="34" charset="0"/>
              <a:buChar char="•"/>
              <a:defRPr/>
            </a:pPr>
            <a:r>
              <a:rPr lang="lv-LV" sz="1400" b="1" i="1" dirty="0"/>
              <a:t>Mēs baidāmies palikt bez radiniekiem, ģimenes un draugiem.</a:t>
            </a:r>
          </a:p>
          <a:p>
            <a:pPr marL="285750" indent="-285750">
              <a:buFont typeface="Arial" panose="020B0604020202020204" pitchFamily="34" charset="0"/>
              <a:buChar char="•"/>
              <a:defRPr/>
            </a:pPr>
            <a:r>
              <a:rPr lang="lv-LV" sz="1400" b="1" i="1" dirty="0"/>
              <a:t>Viņš gribēja pateikt, ka vajag cienīt arī citus cilvēkus un palīdzēt pārējiem.</a:t>
            </a:r>
          </a:p>
          <a:p>
            <a:pPr marL="285750" indent="-285750">
              <a:buFont typeface="Arial" panose="020B0604020202020204" pitchFamily="34" charset="0"/>
              <a:buChar char="•"/>
              <a:defRPr/>
            </a:pPr>
            <a:r>
              <a:rPr lang="lv-LV" sz="1400" b="1" i="1" dirty="0"/>
              <a:t>Baidāmies palikt vieni, vientuļi, pamesti un neaizsargāti.</a:t>
            </a:r>
          </a:p>
          <a:p>
            <a:pPr marL="285750" indent="-285750">
              <a:buFont typeface="Arial" panose="020B0604020202020204" pitchFamily="34" charset="0"/>
              <a:buChar char="•"/>
              <a:defRPr/>
            </a:pPr>
            <a:r>
              <a:rPr lang="lv-LV" sz="1400" b="1" i="1" dirty="0"/>
              <a:t>Es saprotu šo kā, nevar zināt kurš ir savējais un kurš  dunci mugurā grib iedurt.</a:t>
            </a:r>
          </a:p>
          <a:p>
            <a:pPr marL="285750" indent="-285750">
              <a:buFont typeface="Arial" panose="020B0604020202020204" pitchFamily="34" charset="0"/>
              <a:buChar char="•"/>
              <a:defRPr/>
            </a:pPr>
            <a:r>
              <a:rPr lang="lv-LV" sz="1400" b="1" i="1" dirty="0"/>
              <a:t>It kā visi ir cilvēki, kā sociālie «dzīvnieki» ļoti baidās palikt bez tiem, kuri var viņam palīdzēt. Emocionāli lielākā daļa.</a:t>
            </a:r>
          </a:p>
          <a:p>
            <a:pPr marL="285750" indent="-285750">
              <a:buFont typeface="Arial" panose="020B0604020202020204" pitchFamily="34" charset="0"/>
              <a:buChar char="•"/>
              <a:defRPr/>
            </a:pPr>
            <a:r>
              <a:rPr lang="lv-LV" sz="1400" b="1" i="1" dirty="0"/>
              <a:t>Palikt vienam cilvēku pilnā bārā, būt pret visiem. Būt bārā liekam, nepiederēties.</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5. Temata formulējums un aktualitāte – 0.41</a:t>
            </a:r>
          </a:p>
        </p:txBody>
      </p:sp>
      <p:sp>
        <p:nvSpPr>
          <p:cNvPr id="90118"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90119"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90120" name="Picture 2"/>
          <p:cNvPicPr>
            <a:picLocks noChangeAspect="1" noChangeArrowheads="1"/>
          </p:cNvPicPr>
          <p:nvPr/>
        </p:nvPicPr>
        <p:blipFill>
          <a:blip r:embed="rId3" cstate="print"/>
          <a:srcRect/>
          <a:stretch>
            <a:fillRect/>
          </a:stretch>
        </p:blipFill>
        <p:spPr bwMode="auto">
          <a:xfrm>
            <a:off x="700088" y="1603375"/>
            <a:ext cx="7729537" cy="4646613"/>
          </a:xfrm>
          <a:prstGeom prst="rect">
            <a:avLst/>
          </a:prstGeom>
          <a:noFill/>
          <a:ln w="9525">
            <a:noFill/>
            <a:miter lim="800000"/>
            <a:headEnd/>
            <a:tailEnd/>
          </a:ln>
          <a:effectLst/>
        </p:spPr>
      </p:pic>
      <p:cxnSp>
        <p:nvCxnSpPr>
          <p:cNvPr id="10" name="Straight Connector 9"/>
          <p:cNvCxnSpPr/>
          <p:nvPr/>
        </p:nvCxnSpPr>
        <p:spPr>
          <a:xfrm>
            <a:off x="3857625" y="1603375"/>
            <a:ext cx="0" cy="405130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5. Temata formulējums un aktualitāte – 0.41</a:t>
            </a:r>
          </a:p>
        </p:txBody>
      </p:sp>
      <p:sp>
        <p:nvSpPr>
          <p:cNvPr id="91142"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91143"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91144" name="Picture 3"/>
          <p:cNvPicPr>
            <a:picLocks noChangeAspect="1" noChangeArrowheads="1"/>
          </p:cNvPicPr>
          <p:nvPr/>
        </p:nvPicPr>
        <p:blipFill>
          <a:blip r:embed="rId3" cstate="print"/>
          <a:srcRect/>
          <a:stretch>
            <a:fillRect/>
          </a:stretch>
        </p:blipFill>
        <p:spPr bwMode="auto">
          <a:xfrm>
            <a:off x="593725" y="1614487"/>
            <a:ext cx="7835900" cy="47101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KLAUSĪŠANĀS</a:t>
            </a:r>
          </a:p>
        </p:txBody>
      </p:sp>
      <p:sp>
        <p:nvSpPr>
          <p:cNvPr id="12292" name="Text Placeholder 3"/>
          <p:cNvSpPr>
            <a:spLocks noGrp="1"/>
          </p:cNvSpPr>
          <p:nvPr>
            <p:ph type="body" sz="quarter" idx="10"/>
          </p:nvPr>
        </p:nvSpPr>
        <p:spPr/>
        <p:txBody>
          <a:bodyPr>
            <a:normAutofit fontScale="92500"/>
          </a:bodyPr>
          <a:lstStyle/>
          <a:p>
            <a:pPr>
              <a:defRPr/>
            </a:pPr>
            <a:r>
              <a:rPr lang="lv-LV" altLang="lv-LV" dirty="0">
                <a:ea typeface="MS PGothic" pitchFamily="34" charset="-128"/>
              </a:rPr>
              <a:t>2015.gada 20.oktobris, Rīga</a:t>
            </a:r>
          </a:p>
        </p:txBody>
      </p:sp>
      <p:sp>
        <p:nvSpPr>
          <p:cNvPr id="18436"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18437"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C7359AB6-5FA8-4805-AFE1-FC8693865EF0}" type="slidenum">
              <a:rPr lang="en-US" altLang="lv-LV" smtClean="0"/>
              <a:pPr/>
              <a:t>8</a:t>
            </a:fld>
            <a:endParaRPr lang="en-US" altLang="lv-LV" smtClean="0"/>
          </a:p>
        </p:txBody>
      </p:sp>
      <p:pic>
        <p:nvPicPr>
          <p:cNvPr id="18438" name="Picture 2" descr="\\hs\visc\Slegta_vide\Nodalas\Visp_izgl_parb\Nodalas_dokumenti\KDisks\_Analize\Analize_2015\NeCE_2015\Latviesu_6_Klase_8.png"/>
          <p:cNvPicPr>
            <a:picLocks noChangeAspect="1" noChangeArrowheads="1"/>
          </p:cNvPicPr>
          <p:nvPr/>
        </p:nvPicPr>
        <p:blipFill>
          <a:blip r:embed="rId2" cstate="print"/>
          <a:srcRect/>
          <a:stretch>
            <a:fillRect/>
          </a:stretch>
        </p:blipFill>
        <p:spPr bwMode="auto">
          <a:xfrm>
            <a:off x="66675" y="1609725"/>
            <a:ext cx="9010650" cy="4714875"/>
          </a:xfrm>
          <a:prstGeom prst="rect">
            <a:avLst/>
          </a:prstGeom>
          <a:noFill/>
          <a:ln w="9525">
            <a:noFill/>
            <a:miter lim="800000"/>
            <a:headEnd/>
            <a:tailEnd/>
          </a:ln>
        </p:spPr>
      </p:pic>
      <p:cxnSp>
        <p:nvCxnSpPr>
          <p:cNvPr id="9" name="Straight Connector 8"/>
          <p:cNvCxnSpPr/>
          <p:nvPr/>
        </p:nvCxnSpPr>
        <p:spPr>
          <a:xfrm>
            <a:off x="695325" y="3402013"/>
            <a:ext cx="836295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5. Temata formulējums un aktualitāte – 0.41</a:t>
            </a:r>
          </a:p>
        </p:txBody>
      </p:sp>
      <p:sp>
        <p:nvSpPr>
          <p:cNvPr id="92166"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92167"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92168" name="Picture 2"/>
          <p:cNvPicPr>
            <a:picLocks noChangeAspect="1" noChangeArrowheads="1"/>
          </p:cNvPicPr>
          <p:nvPr/>
        </p:nvPicPr>
        <p:blipFill>
          <a:blip r:embed="rId3" cstate="print"/>
          <a:srcRect/>
          <a:stretch>
            <a:fillRect/>
          </a:stretch>
        </p:blipFill>
        <p:spPr bwMode="auto">
          <a:xfrm>
            <a:off x="660400" y="1500187"/>
            <a:ext cx="8026400" cy="48244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Box 1"/>
          <p:cNvSpPr txBox="1">
            <a:spLocks noChangeArrowheads="1"/>
          </p:cNvSpPr>
          <p:nvPr/>
        </p:nvSpPr>
        <p:spPr bwMode="auto">
          <a:xfrm>
            <a:off x="2955925" y="1603375"/>
            <a:ext cx="3508375" cy="354013"/>
          </a:xfrm>
          <a:prstGeom prst="rect">
            <a:avLst/>
          </a:prstGeom>
          <a:solidFill>
            <a:schemeClr val="bg1"/>
          </a:solidFill>
          <a:ln w="9525">
            <a:noFill/>
            <a:miter lim="800000"/>
            <a:headEnd/>
            <a:tailEnd/>
          </a:ln>
        </p:spPr>
        <p:txBody>
          <a:bodyPr>
            <a:spAutoFit/>
          </a:bodyPr>
          <a:lstStyle/>
          <a:p>
            <a:endParaRPr lang="lv-LV" altLang="lv-LV"/>
          </a:p>
        </p:txBody>
      </p:sp>
      <p:sp>
        <p:nvSpPr>
          <p:cNvPr id="93188"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5. Temata formulējums un aktualitāte – 0.41</a:t>
            </a:r>
          </a:p>
        </p:txBody>
      </p:sp>
      <p:sp>
        <p:nvSpPr>
          <p:cNvPr id="93190"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93191"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93192" name="Rectangle 1"/>
          <p:cNvSpPr>
            <a:spLocks noChangeArrowheads="1"/>
          </p:cNvSpPr>
          <p:nvPr/>
        </p:nvSpPr>
        <p:spPr bwMode="auto">
          <a:xfrm>
            <a:off x="1423987" y="1488281"/>
            <a:ext cx="6905625" cy="938213"/>
          </a:xfrm>
          <a:prstGeom prst="rect">
            <a:avLst/>
          </a:prstGeom>
          <a:noFill/>
          <a:ln w="9525">
            <a:noFill/>
            <a:miter lim="800000"/>
            <a:headEnd/>
            <a:tailEnd/>
          </a:ln>
        </p:spPr>
        <p:txBody>
          <a:bodyPr>
            <a:spAutoFit/>
          </a:bodyPr>
          <a:lstStyle/>
          <a:p>
            <a:r>
              <a:rPr lang="lv-LV" altLang="lv-LV" b="1" dirty="0"/>
              <a:t>5. uzdevums. </a:t>
            </a:r>
            <a:r>
              <a:rPr lang="lv-LV" altLang="lv-LV" i="1" dirty="0"/>
              <a:t>(3punkti) </a:t>
            </a:r>
            <a:r>
              <a:rPr lang="lv-LV" altLang="lv-LV" b="1" dirty="0"/>
              <a:t>Formulē recenzijās vērtētās izrādes tematu! </a:t>
            </a:r>
            <a:r>
              <a:rPr lang="lv-LV" altLang="lv-LV" sz="1400" b="1" dirty="0"/>
              <a:t>Raksturo temata aktualitāti mūsdienu sabiedrībā! </a:t>
            </a:r>
          </a:p>
          <a:p>
            <a:r>
              <a:rPr lang="lv-LV" altLang="lv-LV" sz="1200" b="1" dirty="0"/>
              <a:t>Temats – </a:t>
            </a:r>
            <a:r>
              <a:rPr lang="lv-LV" altLang="lv-LV" sz="1200" dirty="0"/>
              <a:t>rakstu darba (sacerējuma, pētījuma, referāta, literāra darba) vai mutvārdu runas (priekšlasījuma, stāstījuma) satura pamatidejas formulējums; jautājums, par ko runā un raksta. </a:t>
            </a:r>
            <a:endParaRPr lang="lv-LV" altLang="lv-LV" sz="1200" b="1" dirty="0"/>
          </a:p>
        </p:txBody>
      </p:sp>
      <p:graphicFrame>
        <p:nvGraphicFramePr>
          <p:cNvPr id="3" name="Table 2"/>
          <p:cNvGraphicFramePr>
            <a:graphicFrameLocks noGrp="1"/>
          </p:cNvGraphicFramePr>
          <p:nvPr/>
        </p:nvGraphicFramePr>
        <p:xfrm>
          <a:off x="676275" y="2522538"/>
          <a:ext cx="8124825" cy="3779837"/>
        </p:xfrm>
        <a:graphic>
          <a:graphicData uri="http://schemas.openxmlformats.org/drawingml/2006/table">
            <a:tbl>
              <a:tblPr firstRow="1" firstCol="1" lastRow="1" lastCol="1" bandRow="1" bandCol="1">
                <a:tableStyleId>{5940675A-B579-460E-94D1-54222C63F5DA}</a:tableStyleId>
              </a:tblPr>
              <a:tblGrid>
                <a:gridCol w="7519681"/>
                <a:gridCol w="605144"/>
              </a:tblGrid>
              <a:tr h="1707023">
                <a:tc>
                  <a:txBody>
                    <a:bodyPr/>
                    <a:lstStyle/>
                    <a:p>
                      <a:pPr>
                        <a:spcAft>
                          <a:spcPts val="0"/>
                        </a:spcAft>
                      </a:pPr>
                      <a:r>
                        <a:rPr lang="lv-LV" sz="1600" dirty="0">
                          <a:effectLst/>
                        </a:rPr>
                        <a:t>Par precīzi formulētu tematu </a:t>
                      </a:r>
                      <a:r>
                        <a:rPr lang="lv-LV" sz="1400" dirty="0">
                          <a:effectLst/>
                        </a:rPr>
                        <a:t>(forma + saturs)</a:t>
                      </a:r>
                      <a:r>
                        <a:rPr lang="lv-LV" sz="1600" dirty="0">
                          <a:effectLst/>
                        </a:rPr>
                        <a:t> – 1 p.</a:t>
                      </a:r>
                    </a:p>
                    <a:p>
                      <a:pPr>
                        <a:spcAft>
                          <a:spcPts val="0"/>
                        </a:spcAft>
                      </a:pPr>
                      <a:r>
                        <a:rPr lang="lv-LV" sz="1600" dirty="0">
                          <a:effectLst/>
                        </a:rPr>
                        <a:t>Pieļauta neprecizitāte </a:t>
                      </a:r>
                      <a:r>
                        <a:rPr lang="lv-LV" sz="1400" dirty="0">
                          <a:effectLst/>
                        </a:rPr>
                        <a:t>(nav ievērota forma, bet atbilstošs saturs/ </a:t>
                      </a:r>
                      <a:endParaRPr lang="lv-LV" sz="1600" dirty="0">
                        <a:effectLst/>
                      </a:endParaRPr>
                    </a:p>
                    <a:p>
                      <a:pPr>
                        <a:spcAft>
                          <a:spcPts val="0"/>
                        </a:spcAft>
                      </a:pPr>
                      <a:r>
                        <a:rPr lang="lv-LV" sz="1400" dirty="0">
                          <a:effectLst/>
                        </a:rPr>
                        <a:t>                                            forma atbilstoša, bet saturs neatbilst</a:t>
                      </a:r>
                      <a:r>
                        <a:rPr lang="lv-LV" sz="1600" dirty="0">
                          <a:effectLst/>
                        </a:rPr>
                        <a:t> – 0 p. </a:t>
                      </a:r>
                    </a:p>
                    <a:p>
                      <a:pPr>
                        <a:spcAft>
                          <a:spcPts val="0"/>
                        </a:spcAft>
                      </a:pPr>
                      <a:r>
                        <a:rPr lang="lv-LV" sz="1600" dirty="0">
                          <a:effectLst/>
                        </a:rPr>
                        <a:t>Temats var būt formulēts jautājuma formā</a:t>
                      </a:r>
                      <a:r>
                        <a:rPr lang="lv-LV" sz="1400" dirty="0">
                          <a:effectLst/>
                        </a:rPr>
                        <a:t>.</a:t>
                      </a:r>
                      <a:endParaRPr lang="lv-LV" sz="1600" dirty="0">
                        <a:effectLst/>
                      </a:endParaRPr>
                    </a:p>
                    <a:p>
                      <a:pPr>
                        <a:spcAft>
                          <a:spcPts val="0"/>
                        </a:spcAft>
                      </a:pPr>
                      <a:r>
                        <a:rPr lang="lv-LV" sz="1600" dirty="0">
                          <a:effectLst/>
                        </a:rPr>
                        <a:t>Ja formulējumā „Temats ir par...”, „Pēc izlasītajiem materiāliem...” un cita liekvārdība – 0 p.</a:t>
                      </a:r>
                    </a:p>
                    <a:p>
                      <a:pPr algn="just">
                        <a:spcAft>
                          <a:spcPts val="0"/>
                        </a:spcAft>
                      </a:pPr>
                      <a:r>
                        <a:rPr lang="lv-LV" sz="1600" dirty="0">
                          <a:effectLst/>
                        </a:rPr>
                        <a:t>Formulēta tēma, konspektīvs pārstāsts – 0 p. </a:t>
                      </a:r>
                      <a:endParaRPr lang="lv-LV" sz="1600" b="1" dirty="0">
                        <a:effectLst/>
                        <a:latin typeface="Times New Roman"/>
                        <a:ea typeface="Times New Roman"/>
                      </a:endParaRPr>
                    </a:p>
                  </a:txBody>
                  <a:tcPr marL="68580" marR="68580" marT="0" marB="0"/>
                </a:tc>
                <a:tc rowSpan="4">
                  <a:txBody>
                    <a:bodyPr/>
                    <a:lstStyle/>
                    <a:p>
                      <a:pPr algn="ctr">
                        <a:spcAft>
                          <a:spcPts val="0"/>
                        </a:spcAft>
                      </a:pPr>
                      <a:r>
                        <a:rPr lang="lv-LV" sz="1400" dirty="0">
                          <a:effectLst/>
                        </a:rPr>
                        <a:t> </a:t>
                      </a:r>
                    </a:p>
                    <a:p>
                      <a:pPr algn="ctr">
                        <a:spcAft>
                          <a:spcPts val="0"/>
                        </a:spcAft>
                      </a:pPr>
                      <a:r>
                        <a:rPr lang="lv-LV" sz="1400" dirty="0">
                          <a:effectLst/>
                        </a:rPr>
                        <a:t> </a:t>
                      </a:r>
                    </a:p>
                    <a:p>
                      <a:pPr algn="ctr">
                        <a:spcAft>
                          <a:spcPts val="0"/>
                        </a:spcAft>
                      </a:pPr>
                      <a:r>
                        <a:rPr lang="lv-LV" sz="1400" dirty="0">
                          <a:effectLst/>
                        </a:rPr>
                        <a:t> </a:t>
                      </a:r>
                    </a:p>
                    <a:p>
                      <a:pPr algn="ctr">
                        <a:spcAft>
                          <a:spcPts val="0"/>
                        </a:spcAft>
                      </a:pPr>
                      <a:r>
                        <a:rPr lang="lv-LV" sz="1200" dirty="0">
                          <a:effectLst/>
                        </a:rPr>
                        <a:t> </a:t>
                      </a:r>
                      <a:endParaRPr lang="lv-LV" sz="1400" dirty="0">
                        <a:effectLst/>
                      </a:endParaRPr>
                    </a:p>
                    <a:p>
                      <a:pPr algn="ctr">
                        <a:spcAft>
                          <a:spcPts val="0"/>
                        </a:spcAft>
                      </a:pPr>
                      <a:r>
                        <a:rPr lang="lv-LV" sz="1200" dirty="0">
                          <a:effectLst/>
                        </a:rPr>
                        <a:t> </a:t>
                      </a:r>
                      <a:endParaRPr lang="lv-LV" sz="1400" dirty="0">
                        <a:effectLst/>
                      </a:endParaRPr>
                    </a:p>
                    <a:p>
                      <a:pPr algn="ctr">
                        <a:spcAft>
                          <a:spcPts val="0"/>
                        </a:spcAft>
                      </a:pPr>
                      <a:r>
                        <a:rPr lang="lv-LV" sz="1400" dirty="0">
                          <a:effectLst/>
                        </a:rPr>
                        <a:t>3</a:t>
                      </a:r>
                    </a:p>
                    <a:p>
                      <a:pPr algn="ctr">
                        <a:spcAft>
                          <a:spcPts val="0"/>
                        </a:spcAft>
                      </a:pPr>
                      <a:r>
                        <a:rPr lang="lv-LV" sz="1400" dirty="0">
                          <a:effectLst/>
                        </a:rPr>
                        <a:t> punkti</a:t>
                      </a:r>
                      <a:endParaRPr lang="lv-LV" sz="1400" b="1" dirty="0">
                        <a:effectLst/>
                        <a:latin typeface="Times New Roman"/>
                        <a:ea typeface="Times New Roman"/>
                      </a:endParaRPr>
                    </a:p>
                  </a:txBody>
                  <a:tcPr marL="68580" marR="68580" marT="0" marB="0"/>
                </a:tc>
              </a:tr>
              <a:tr h="914477">
                <a:tc>
                  <a:txBody>
                    <a:bodyPr/>
                    <a:lstStyle/>
                    <a:p>
                      <a:pPr algn="just">
                        <a:spcAft>
                          <a:spcPts val="0"/>
                        </a:spcAft>
                      </a:pPr>
                      <a:r>
                        <a:rPr lang="lv-LV" sz="1600" i="1" dirty="0">
                          <a:effectLst/>
                        </a:rPr>
                        <a:t>Temata formulējumā jābūt minētam par emigrāciju (sociālo/emocionālo)/ emigrantu dzīvi svešā sabiedrībā/ emigrantu kultūru.</a:t>
                      </a:r>
                    </a:p>
                    <a:p>
                      <a:pPr>
                        <a:spcAft>
                          <a:spcPts val="0"/>
                        </a:spcAft>
                      </a:pPr>
                      <a:r>
                        <a:rPr lang="lv-LV" sz="1400" i="1" u="sng" dirty="0">
                          <a:effectLst/>
                        </a:rPr>
                        <a:t>Problēmas:</a:t>
                      </a:r>
                      <a:endParaRPr lang="lv-LV" sz="1600" i="1" dirty="0">
                        <a:effectLst/>
                      </a:endParaRPr>
                    </a:p>
                    <a:p>
                      <a:pPr algn="just">
                        <a:spcAft>
                          <a:spcPts val="0"/>
                        </a:spcAft>
                      </a:pPr>
                      <a:r>
                        <a:rPr lang="lv-LV" sz="1400" i="1" dirty="0">
                          <a:effectLst/>
                        </a:rPr>
                        <a:t>Tematu nevērtē, ja formulēts recenziju temats, minēts izrādes nosaukums</a:t>
                      </a:r>
                      <a:r>
                        <a:rPr lang="lv-LV" sz="1400" dirty="0">
                          <a:effectLst/>
                        </a:rPr>
                        <a:t>.</a:t>
                      </a:r>
                      <a:endParaRPr lang="lv-LV" sz="1600" b="1" dirty="0">
                        <a:effectLst/>
                        <a:latin typeface="Times New Roman"/>
                        <a:ea typeface="Times New Roman"/>
                      </a:endParaRPr>
                    </a:p>
                  </a:txBody>
                  <a:tcPr marL="68580" marR="68580" marT="0" marB="0"/>
                </a:tc>
                <a:tc vMerge="1">
                  <a:txBody>
                    <a:bodyPr/>
                    <a:lstStyle/>
                    <a:p>
                      <a:endParaRPr lang="lv-LV"/>
                    </a:p>
                  </a:txBody>
                  <a:tcPr/>
                </a:tc>
              </a:tr>
              <a:tr h="670616">
                <a:tc>
                  <a:txBody>
                    <a:bodyPr/>
                    <a:lstStyle/>
                    <a:p>
                      <a:pPr>
                        <a:spcAft>
                          <a:spcPts val="0"/>
                        </a:spcAft>
                      </a:pPr>
                      <a:r>
                        <a:rPr lang="lv-LV" sz="1600" dirty="0">
                          <a:effectLst/>
                        </a:rPr>
                        <a:t>Par aktualitātes raksturošanu – 1 p.</a:t>
                      </a:r>
                    </a:p>
                    <a:p>
                      <a:pPr>
                        <a:spcAft>
                          <a:spcPts val="0"/>
                        </a:spcAft>
                      </a:pPr>
                      <a:r>
                        <a:rPr lang="lv-LV" sz="1400" i="1" dirty="0">
                          <a:effectLst/>
                        </a:rPr>
                        <a:t>Piemērs. Mūsdienās pastāv liela sabiedrības mobilitāte (darba, izglītības, labākas dzīves u.c. iemeslu izraisīta). Taču aizbēgt no sevis jau nevar, lai kur dotos.</a:t>
                      </a:r>
                      <a:endParaRPr lang="lv-LV" sz="1600" b="1" i="1" dirty="0">
                        <a:effectLst/>
                        <a:latin typeface="Times New Roman"/>
                        <a:ea typeface="Times New Roman"/>
                      </a:endParaRPr>
                    </a:p>
                  </a:txBody>
                  <a:tcPr marL="68580" marR="68580" marT="0" marB="0"/>
                </a:tc>
                <a:tc vMerge="1">
                  <a:txBody>
                    <a:bodyPr/>
                    <a:lstStyle/>
                    <a:p>
                      <a:endParaRPr lang="lv-LV"/>
                    </a:p>
                  </a:txBody>
                  <a:tcPr/>
                </a:tc>
              </a:tr>
              <a:tr h="487721">
                <a:tc>
                  <a:txBody>
                    <a:bodyPr/>
                    <a:lstStyle/>
                    <a:p>
                      <a:pPr>
                        <a:spcAft>
                          <a:spcPts val="0"/>
                        </a:spcAft>
                      </a:pPr>
                      <a:r>
                        <a:rPr lang="lv-LV" sz="1600" dirty="0">
                          <a:effectLst/>
                        </a:rPr>
                        <a:t>Par visu atbildi bez pareizrakstības, stila kļūdām – 1 p. </a:t>
                      </a:r>
                    </a:p>
                    <a:p>
                      <a:pPr algn="just">
                        <a:spcAft>
                          <a:spcPts val="0"/>
                        </a:spcAft>
                      </a:pPr>
                      <a:r>
                        <a:rPr lang="lv-LV" sz="1600" i="1" dirty="0">
                          <a:effectLst/>
                        </a:rPr>
                        <a:t>Ja par 1.-2.pozīju 0 punktu, pareizrakstību vērtē.</a:t>
                      </a:r>
                      <a:endParaRPr lang="lv-LV" sz="1600" b="1" i="1" dirty="0">
                        <a:effectLst/>
                        <a:latin typeface="Times New Roman"/>
                        <a:ea typeface="Times New Roman"/>
                      </a:endParaRPr>
                    </a:p>
                  </a:txBody>
                  <a:tcPr marL="68580" marR="68580" marT="0" marB="0"/>
                </a:tc>
                <a:tc vMerge="1">
                  <a:txBody>
                    <a:bodyPr/>
                    <a:lstStyle/>
                    <a:p>
                      <a:endParaRPr lang="lv-LV"/>
                    </a:p>
                  </a:txBody>
                  <a:tcPr/>
                </a:tc>
              </a:tr>
            </a:tbl>
          </a:graphicData>
        </a:graphic>
      </p:graphicFrame>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Box 1"/>
          <p:cNvSpPr txBox="1">
            <a:spLocks noChangeArrowheads="1"/>
          </p:cNvSpPr>
          <p:nvPr/>
        </p:nvSpPr>
        <p:spPr bwMode="auto">
          <a:xfrm>
            <a:off x="2955925" y="1603375"/>
            <a:ext cx="3508375" cy="354013"/>
          </a:xfrm>
          <a:prstGeom prst="rect">
            <a:avLst/>
          </a:prstGeom>
          <a:solidFill>
            <a:schemeClr val="bg1"/>
          </a:solidFill>
          <a:ln w="9525">
            <a:noFill/>
            <a:miter lim="800000"/>
            <a:headEnd/>
            <a:tailEnd/>
          </a:ln>
        </p:spPr>
        <p:txBody>
          <a:bodyPr>
            <a:spAutoFit/>
          </a:bodyPr>
          <a:lstStyle/>
          <a:p>
            <a:endParaRPr lang="lv-LV" altLang="lv-LV"/>
          </a:p>
        </p:txBody>
      </p:sp>
      <p:sp>
        <p:nvSpPr>
          <p:cNvPr id="94212"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5. Temata formulējums un aktualitāte – 0.41</a:t>
            </a:r>
          </a:p>
        </p:txBody>
      </p:sp>
      <p:sp>
        <p:nvSpPr>
          <p:cNvPr id="94214"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94215"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94216" name="Rectangle 1"/>
          <p:cNvSpPr>
            <a:spLocks noChangeArrowheads="1"/>
          </p:cNvSpPr>
          <p:nvPr/>
        </p:nvSpPr>
        <p:spPr bwMode="auto">
          <a:xfrm>
            <a:off x="1604963" y="1473200"/>
            <a:ext cx="6905625" cy="892175"/>
          </a:xfrm>
          <a:prstGeom prst="rect">
            <a:avLst/>
          </a:prstGeom>
          <a:noFill/>
          <a:ln w="9525">
            <a:noFill/>
            <a:miter lim="800000"/>
            <a:headEnd/>
            <a:tailEnd/>
          </a:ln>
        </p:spPr>
        <p:txBody>
          <a:bodyPr>
            <a:spAutoFit/>
          </a:bodyPr>
          <a:lstStyle/>
          <a:p>
            <a:r>
              <a:rPr lang="lv-LV" altLang="lv-LV" sz="1400" b="1" dirty="0"/>
              <a:t>5. uzdevums. </a:t>
            </a:r>
            <a:r>
              <a:rPr lang="lv-LV" altLang="lv-LV" sz="1400" i="1" dirty="0"/>
              <a:t>(3punkti) </a:t>
            </a:r>
            <a:r>
              <a:rPr lang="lv-LV" altLang="lv-LV" sz="1400" b="1" dirty="0"/>
              <a:t>Formulē recenzijās vērtētās izrādes tematu! Raksturo temata aktualitāti mūsdienu sabiedrībā! </a:t>
            </a:r>
          </a:p>
          <a:p>
            <a:r>
              <a:rPr lang="lv-LV" altLang="lv-LV" sz="1200" b="1" dirty="0"/>
              <a:t>Temats – </a:t>
            </a:r>
            <a:r>
              <a:rPr lang="lv-LV" altLang="lv-LV" sz="1200" dirty="0"/>
              <a:t>rakstu darba (sacerējuma, pētījuma, referāta, literāra darba) vai mutvārdu runas (priekšlasījuma, stāstījuma) satura pamatidejas formulējums; jautājums, par ko runā un raksta. </a:t>
            </a:r>
            <a:endParaRPr lang="lv-LV" altLang="lv-LV" sz="1200" b="1" dirty="0"/>
          </a:p>
        </p:txBody>
      </p:sp>
      <p:sp>
        <p:nvSpPr>
          <p:cNvPr id="11" name="Rectangle 10"/>
          <p:cNvSpPr/>
          <p:nvPr/>
        </p:nvSpPr>
        <p:spPr>
          <a:xfrm>
            <a:off x="612775" y="2365375"/>
            <a:ext cx="7897813" cy="3016250"/>
          </a:xfrm>
          <a:prstGeom prst="rect">
            <a:avLst/>
          </a:prstGeom>
        </p:spPr>
        <p:txBody>
          <a:bodyPr>
            <a:spAutoFit/>
          </a:bodyPr>
          <a:lstStyle/>
          <a:p>
            <a:pPr>
              <a:defRPr/>
            </a:pPr>
            <a:r>
              <a:rPr lang="lv-LV" sz="1800" b="1" i="1" dirty="0"/>
              <a:t>Skolēnu formulētie temati</a:t>
            </a:r>
          </a:p>
          <a:p>
            <a:pPr>
              <a:defRPr/>
            </a:pPr>
            <a:endParaRPr lang="lv-LV" sz="1800" b="1" i="1" dirty="0"/>
          </a:p>
          <a:p>
            <a:pPr marL="285750" indent="-285750">
              <a:buFont typeface="Arial" panose="020B0604020202020204" pitchFamily="34" charset="0"/>
              <a:buChar char="•"/>
              <a:defRPr/>
            </a:pPr>
            <a:r>
              <a:rPr lang="lv-LV" sz="1400" b="1" i="1" dirty="0"/>
              <a:t>Temats ir par to, kāda ir dzīve emigrācijā.</a:t>
            </a:r>
          </a:p>
          <a:p>
            <a:pPr marL="285750" indent="-285750">
              <a:buFont typeface="Arial" panose="020B0604020202020204" pitchFamily="34" charset="0"/>
              <a:buChar char="•"/>
              <a:defRPr/>
            </a:pPr>
            <a:r>
              <a:rPr lang="lv-LV" sz="1400" b="1" i="1" dirty="0"/>
              <a:t>Mūsdienīga attieksme pret teātra izrādēm.</a:t>
            </a:r>
          </a:p>
          <a:p>
            <a:pPr marL="285750" indent="-285750">
              <a:buFont typeface="Arial" panose="020B0604020202020204" pitchFamily="34" charset="0"/>
              <a:buChar char="•"/>
              <a:defRPr/>
            </a:pPr>
            <a:r>
              <a:rPr lang="lv-LV" sz="1400" b="1" i="1" dirty="0"/>
              <a:t>Izrādes sasaiste ar mūsdienu kultūras dzīvi.</a:t>
            </a:r>
          </a:p>
          <a:p>
            <a:pPr marL="285750" indent="-285750">
              <a:buFont typeface="Arial" panose="020B0604020202020204" pitchFamily="34" charset="0"/>
              <a:buChar char="•"/>
              <a:defRPr/>
            </a:pPr>
            <a:r>
              <a:rPr lang="lv-LV" sz="1400" b="1" i="1" dirty="0"/>
              <a:t>«Izraidītie»- emigrantu skarbās dzīves atspoguļotājs.</a:t>
            </a:r>
          </a:p>
          <a:p>
            <a:pPr marL="285750" indent="-285750">
              <a:buFont typeface="Arial" panose="020B0604020202020204" pitchFamily="34" charset="0"/>
              <a:buChar char="•"/>
              <a:defRPr/>
            </a:pPr>
            <a:r>
              <a:rPr lang="lv-LV" sz="1400" b="1" i="1" dirty="0"/>
              <a:t>«Izraidīties»- stāsts par baltiešu emigrantiem.</a:t>
            </a:r>
          </a:p>
          <a:p>
            <a:pPr marL="285750" indent="-285750">
              <a:buFont typeface="Arial" panose="020B0604020202020204" pitchFamily="34" charset="0"/>
              <a:buChar char="•"/>
              <a:defRPr/>
            </a:pPr>
            <a:r>
              <a:rPr lang="lv-LV" sz="1400" b="1" i="1" dirty="0"/>
              <a:t>Atšķirība dažādās </a:t>
            </a:r>
            <a:r>
              <a:rPr lang="lv-LV" sz="1400" b="1" i="1" dirty="0" err="1"/>
              <a:t>kultūrvidēs</a:t>
            </a:r>
            <a:r>
              <a:rPr lang="lv-LV" sz="1400" b="1" i="1" dirty="0"/>
              <a:t>.</a:t>
            </a:r>
          </a:p>
          <a:p>
            <a:pPr marL="285750" indent="-285750">
              <a:buFont typeface="Arial" panose="020B0604020202020204" pitchFamily="34" charset="0"/>
              <a:buChar char="•"/>
              <a:defRPr/>
            </a:pPr>
            <a:r>
              <a:rPr lang="lv-LV" sz="1400" b="1" i="1" dirty="0"/>
              <a:t>Izrāde par baltiešu imigrantiem.</a:t>
            </a:r>
          </a:p>
          <a:p>
            <a:pPr marL="285750" indent="-285750">
              <a:buFont typeface="Arial" panose="020B0604020202020204" pitchFamily="34" charset="0"/>
              <a:buChar char="•"/>
              <a:defRPr/>
            </a:pPr>
            <a:r>
              <a:rPr lang="lv-LV" sz="1400" b="1" i="1" dirty="0"/>
              <a:t>Emigrācija.</a:t>
            </a:r>
          </a:p>
          <a:p>
            <a:pPr marL="285750" indent="-285750">
              <a:buFont typeface="Arial" panose="020B0604020202020204" pitchFamily="34" charset="0"/>
              <a:buChar char="•"/>
              <a:defRPr/>
            </a:pPr>
            <a:r>
              <a:rPr lang="lv-LV" sz="1400" b="1" i="1" dirty="0"/>
              <a:t>Emigrācija- izbraukšana no valsts.</a:t>
            </a:r>
          </a:p>
          <a:p>
            <a:pPr marL="285750" indent="-285750">
              <a:buFont typeface="Arial" panose="020B0604020202020204" pitchFamily="34" charset="0"/>
              <a:buChar char="•"/>
              <a:defRPr/>
            </a:pPr>
            <a:endParaRPr lang="lv-LV" sz="1400" b="1" i="1" dirty="0"/>
          </a:p>
          <a:p>
            <a:pPr marL="285750" indent="-285750">
              <a:buFont typeface="Arial" panose="020B0604020202020204" pitchFamily="34" charset="0"/>
              <a:buChar char="•"/>
              <a:defRPr/>
            </a:pPr>
            <a:endParaRPr lang="lv-LV" sz="1400" b="1" i="1"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6. Funkcionālā stila pazīmes – 0.36</a:t>
            </a:r>
          </a:p>
        </p:txBody>
      </p:sp>
      <p:sp>
        <p:nvSpPr>
          <p:cNvPr id="95238"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95239"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95240" name="Picture 2"/>
          <p:cNvPicPr>
            <a:picLocks noChangeAspect="1" noChangeArrowheads="1"/>
          </p:cNvPicPr>
          <p:nvPr/>
        </p:nvPicPr>
        <p:blipFill>
          <a:blip r:embed="rId3" cstate="print"/>
          <a:srcRect/>
          <a:stretch>
            <a:fillRect/>
          </a:stretch>
        </p:blipFill>
        <p:spPr bwMode="auto">
          <a:xfrm>
            <a:off x="546100" y="1504950"/>
            <a:ext cx="7988300" cy="4802188"/>
          </a:xfrm>
          <a:prstGeom prst="rect">
            <a:avLst/>
          </a:prstGeom>
          <a:noFill/>
          <a:ln w="9525">
            <a:noFill/>
            <a:miter lim="800000"/>
            <a:headEnd/>
            <a:tailEnd/>
          </a:ln>
          <a:effectLst/>
        </p:spPr>
      </p:pic>
      <p:cxnSp>
        <p:nvCxnSpPr>
          <p:cNvPr id="10" name="Straight Connector 9"/>
          <p:cNvCxnSpPr/>
          <p:nvPr/>
        </p:nvCxnSpPr>
        <p:spPr>
          <a:xfrm>
            <a:off x="3819525" y="1660525"/>
            <a:ext cx="0" cy="405130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6. Funkcionālā stila pazīmes – 0.36</a:t>
            </a:r>
          </a:p>
        </p:txBody>
      </p:sp>
      <p:sp>
        <p:nvSpPr>
          <p:cNvPr id="96262"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96263"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96264" name="Picture 2"/>
          <p:cNvPicPr>
            <a:picLocks noChangeAspect="1" noChangeArrowheads="1"/>
          </p:cNvPicPr>
          <p:nvPr/>
        </p:nvPicPr>
        <p:blipFill>
          <a:blip r:embed="rId3" cstate="print"/>
          <a:srcRect/>
          <a:stretch>
            <a:fillRect/>
          </a:stretch>
        </p:blipFill>
        <p:spPr bwMode="auto">
          <a:xfrm>
            <a:off x="527050" y="1571625"/>
            <a:ext cx="7788275" cy="46815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6. Funkcionālā stila pazīmes – 0.36</a:t>
            </a:r>
          </a:p>
        </p:txBody>
      </p:sp>
      <p:sp>
        <p:nvSpPr>
          <p:cNvPr id="97286"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97287"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97288" name="Picture 2"/>
          <p:cNvPicPr>
            <a:picLocks noChangeAspect="1" noChangeArrowheads="1"/>
          </p:cNvPicPr>
          <p:nvPr/>
        </p:nvPicPr>
        <p:blipFill>
          <a:blip r:embed="rId3" cstate="print"/>
          <a:srcRect/>
          <a:stretch>
            <a:fillRect/>
          </a:stretch>
        </p:blipFill>
        <p:spPr bwMode="auto">
          <a:xfrm>
            <a:off x="650081" y="1562100"/>
            <a:ext cx="7767637" cy="46688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6. Funkcionālā stila pazīmes – 0.36</a:t>
            </a:r>
          </a:p>
        </p:txBody>
      </p:sp>
      <p:sp>
        <p:nvSpPr>
          <p:cNvPr id="98310"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98311"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98312" name="Rectangle 1"/>
          <p:cNvSpPr>
            <a:spLocks noChangeArrowheads="1"/>
          </p:cNvSpPr>
          <p:nvPr/>
        </p:nvSpPr>
        <p:spPr bwMode="auto">
          <a:xfrm>
            <a:off x="1733550" y="728663"/>
            <a:ext cx="7086600" cy="738187"/>
          </a:xfrm>
          <a:prstGeom prst="rect">
            <a:avLst/>
          </a:prstGeom>
          <a:noFill/>
          <a:ln w="9525">
            <a:noFill/>
            <a:miter lim="800000"/>
            <a:headEnd/>
            <a:tailEnd/>
          </a:ln>
        </p:spPr>
        <p:txBody>
          <a:bodyPr>
            <a:spAutoFit/>
          </a:bodyPr>
          <a:lstStyle/>
          <a:p>
            <a:r>
              <a:rPr lang="lv-LV" altLang="lv-LV" sz="1400" b="1"/>
              <a:t>6. uzdevums. </a:t>
            </a:r>
            <a:r>
              <a:rPr lang="lv-LV" altLang="lv-LV" sz="1400" i="1"/>
              <a:t>(3 punkti) </a:t>
            </a:r>
            <a:r>
              <a:rPr lang="lv-LV" altLang="lv-LV" sz="1400" b="1"/>
              <a:t>Uzraksti, kuram valodas funkcionālajam stilam atbilst S. Radzobes recenzija! Izmantojot piedāvāto informāciju, tabulā ieraksti tās divas pazīmes, kuras visspilgtāk pamanāmas S.Radzobes tekstā! Katrai pazīmei izraksti divus piemērus!</a:t>
            </a:r>
          </a:p>
        </p:txBody>
      </p:sp>
      <p:graphicFrame>
        <p:nvGraphicFramePr>
          <p:cNvPr id="3" name="Table 2"/>
          <p:cNvGraphicFramePr>
            <a:graphicFrameLocks noGrp="1"/>
          </p:cNvGraphicFramePr>
          <p:nvPr/>
        </p:nvGraphicFramePr>
        <p:xfrm>
          <a:off x="342900" y="1600200"/>
          <a:ext cx="8343900" cy="4416426"/>
        </p:xfrm>
        <a:graphic>
          <a:graphicData uri="http://schemas.openxmlformats.org/drawingml/2006/table">
            <a:tbl>
              <a:tblPr firstRow="1" firstCol="1" lastRow="1" lastCol="1" bandRow="1" bandCol="1">
                <a:tableStyleId>{5940675A-B579-460E-94D1-54222C63F5DA}</a:tableStyleId>
              </a:tblPr>
              <a:tblGrid>
                <a:gridCol w="2466974"/>
                <a:gridCol w="4191001"/>
                <a:gridCol w="657225"/>
                <a:gridCol w="1028700"/>
              </a:tblGrid>
              <a:tr h="1813583">
                <a:tc gridSpan="2">
                  <a:txBody>
                    <a:bodyPr/>
                    <a:lstStyle/>
                    <a:p>
                      <a:pPr>
                        <a:spcAft>
                          <a:spcPts val="0"/>
                        </a:spcAft>
                      </a:pPr>
                      <a:r>
                        <a:rPr lang="lv-LV" sz="1400" dirty="0">
                          <a:effectLst/>
                        </a:rPr>
                        <a:t>Par pareizu valodas funkcionālā stila nosaukšanu - 1 p.</a:t>
                      </a:r>
                    </a:p>
                    <a:p>
                      <a:pPr>
                        <a:spcAft>
                          <a:spcPts val="0"/>
                        </a:spcAft>
                      </a:pPr>
                      <a:r>
                        <a:rPr lang="lv-LV" sz="1400" dirty="0">
                          <a:effectLst/>
                        </a:rPr>
                        <a:t>Publicistiskais (valodas) stils</a:t>
                      </a:r>
                    </a:p>
                    <a:p>
                      <a:pPr>
                        <a:spcAft>
                          <a:spcPts val="0"/>
                        </a:spcAft>
                      </a:pPr>
                      <a:r>
                        <a:rPr lang="lv-LV" sz="1400" dirty="0">
                          <a:effectLst/>
                        </a:rPr>
                        <a:t>Par katru pareizu no tabulas izrakstītu valodas līdzekli un tam atbilstošajiem 2 pareizajiem piemēriem – 1 p.</a:t>
                      </a:r>
                    </a:p>
                    <a:p>
                      <a:pPr>
                        <a:spcAft>
                          <a:spcPts val="0"/>
                        </a:spcAft>
                      </a:pPr>
                      <a:r>
                        <a:rPr lang="lv-LV" sz="1400" dirty="0">
                          <a:effectLst/>
                        </a:rPr>
                        <a:t>Piemēros jābūt tikai izrakstītiem valodas līdzekļiem. Ja izrakstīts teikums vai tā daļa, tad valodas līdzekļiem jābūt pasvītrotiem.</a:t>
                      </a:r>
                    </a:p>
                    <a:p>
                      <a:pPr>
                        <a:spcAft>
                          <a:spcPts val="0"/>
                        </a:spcAft>
                      </a:pPr>
                      <a:r>
                        <a:rPr lang="lv-LV" sz="1400" dirty="0">
                          <a:effectLst/>
                        </a:rPr>
                        <a:t>Ja skolēns piemēros min īpašvārdus, saīsinājumus, frazeoloģismus vai kādu citu pašu izvēlētu pazīmi, kura nav minēta tabulā, tad punktu par šiem piemēriem neiegūst.</a:t>
                      </a:r>
                      <a:endParaRPr lang="lv-LV" sz="1400" b="1" dirty="0">
                        <a:effectLst/>
                        <a:latin typeface="Times New Roman"/>
                        <a:ea typeface="Times New Roman"/>
                      </a:endParaRPr>
                    </a:p>
                  </a:txBody>
                  <a:tcPr marL="28525" marR="28525" marT="0" marB="0"/>
                </a:tc>
                <a:tc hMerge="1">
                  <a:txBody>
                    <a:bodyPr/>
                    <a:lstStyle/>
                    <a:p>
                      <a:endParaRPr lang="lv-LV"/>
                    </a:p>
                  </a:txBody>
                  <a:tcPr/>
                </a:tc>
                <a:tc>
                  <a:txBody>
                    <a:bodyPr/>
                    <a:lstStyle/>
                    <a:p>
                      <a:pPr algn="ctr">
                        <a:spcAft>
                          <a:spcPts val="0"/>
                        </a:spcAft>
                      </a:pPr>
                      <a:r>
                        <a:rPr lang="lv-LV" sz="1400" dirty="0">
                          <a:effectLst/>
                        </a:rPr>
                        <a:t>1</a:t>
                      </a:r>
                    </a:p>
                    <a:p>
                      <a:pPr algn="ctr">
                        <a:spcAft>
                          <a:spcPts val="0"/>
                        </a:spcAft>
                      </a:pPr>
                      <a:r>
                        <a:rPr lang="lv-LV" sz="1400" dirty="0">
                          <a:effectLst/>
                        </a:rPr>
                        <a:t> </a:t>
                      </a:r>
                    </a:p>
                    <a:p>
                      <a:pPr algn="ctr">
                        <a:spcAft>
                          <a:spcPts val="0"/>
                        </a:spcAft>
                      </a:pPr>
                      <a:r>
                        <a:rPr lang="lv-LV" sz="1400" dirty="0">
                          <a:effectLst/>
                        </a:rPr>
                        <a:t> </a:t>
                      </a:r>
                    </a:p>
                    <a:p>
                      <a:pPr algn="ctr">
                        <a:spcAft>
                          <a:spcPts val="0"/>
                        </a:spcAft>
                      </a:pPr>
                      <a:r>
                        <a:rPr lang="lv-LV" sz="1400" dirty="0">
                          <a:effectLst/>
                        </a:rPr>
                        <a:t>2x1</a:t>
                      </a:r>
                      <a:endParaRPr lang="lv-LV" sz="1400" b="1" dirty="0">
                        <a:effectLst/>
                        <a:latin typeface="Times New Roman"/>
                        <a:ea typeface="Times New Roman"/>
                      </a:endParaRPr>
                    </a:p>
                  </a:txBody>
                  <a:tcPr marL="28525" marR="28525" marT="0" marB="0"/>
                </a:tc>
                <a:tc>
                  <a:txBody>
                    <a:bodyPr/>
                    <a:lstStyle/>
                    <a:p>
                      <a:pPr algn="ctr">
                        <a:spcAft>
                          <a:spcPts val="0"/>
                        </a:spcAft>
                      </a:pPr>
                      <a:r>
                        <a:rPr lang="lv-LV" sz="1400" dirty="0">
                          <a:effectLst/>
                        </a:rPr>
                        <a:t> </a:t>
                      </a:r>
                    </a:p>
                    <a:p>
                      <a:pPr algn="ctr">
                        <a:spcAft>
                          <a:spcPts val="0"/>
                        </a:spcAft>
                      </a:pPr>
                      <a:r>
                        <a:rPr lang="lv-LV" sz="1400" dirty="0">
                          <a:effectLst/>
                        </a:rPr>
                        <a:t>3 punkti</a:t>
                      </a:r>
                    </a:p>
                    <a:p>
                      <a:pPr algn="ctr">
                        <a:spcAft>
                          <a:spcPts val="0"/>
                        </a:spcAft>
                      </a:pPr>
                      <a:r>
                        <a:rPr lang="lv-LV" sz="1400" dirty="0">
                          <a:effectLst/>
                        </a:rPr>
                        <a:t> </a:t>
                      </a:r>
                      <a:endParaRPr lang="lv-LV" sz="1400" b="1" dirty="0">
                        <a:effectLst/>
                        <a:latin typeface="Times New Roman"/>
                        <a:ea typeface="Times New Roman"/>
                      </a:endParaRPr>
                    </a:p>
                  </a:txBody>
                  <a:tcPr marL="28525" marR="28525" marT="0" marB="0"/>
                </a:tc>
              </a:tr>
              <a:tr h="608488">
                <a:tc>
                  <a:txBody>
                    <a:bodyPr/>
                    <a:lstStyle/>
                    <a:p>
                      <a:pPr algn="l">
                        <a:spcAft>
                          <a:spcPts val="0"/>
                        </a:spcAft>
                      </a:pPr>
                      <a:r>
                        <a:rPr lang="lv-LV" sz="1400" dirty="0">
                          <a:effectLst/>
                        </a:rPr>
                        <a:t>Fakti, skaitļi dati</a:t>
                      </a:r>
                      <a:endParaRPr lang="lv-LV" sz="1400" b="1" dirty="0">
                        <a:effectLst/>
                        <a:latin typeface="Times New Roman"/>
                        <a:ea typeface="Times New Roman"/>
                      </a:endParaRPr>
                    </a:p>
                  </a:txBody>
                  <a:tcPr marL="28525" marR="28525" marT="0" marB="0" anchor="ctr"/>
                </a:tc>
                <a:tc gridSpan="3">
                  <a:txBody>
                    <a:bodyPr/>
                    <a:lstStyle/>
                    <a:p>
                      <a:pPr algn="just">
                        <a:spcAft>
                          <a:spcPts val="0"/>
                        </a:spcAft>
                      </a:pPr>
                      <a:r>
                        <a:rPr lang="lv-LV" sz="1400" dirty="0">
                          <a:effectLst/>
                        </a:rPr>
                        <a:t>Jebkuri 2 fakti </a:t>
                      </a:r>
                      <a:r>
                        <a:rPr lang="lv-LV" sz="1400" dirty="0" smtClean="0">
                          <a:effectLst/>
                        </a:rPr>
                        <a:t>(Dailes </a:t>
                      </a:r>
                      <a:r>
                        <a:rPr lang="lv-LV" sz="1400" dirty="0">
                          <a:effectLst/>
                        </a:rPr>
                        <a:t>teātrī, lietuviešu dramaturgs, izrāde „Izraidītie”, grupa </a:t>
                      </a:r>
                      <a:r>
                        <a:rPr lang="lv-LV" sz="1400" dirty="0" err="1">
                          <a:effectLst/>
                        </a:rPr>
                        <a:t>Ryga</a:t>
                      </a:r>
                      <a:r>
                        <a:rPr lang="lv-LV" sz="1400" dirty="0">
                          <a:effectLst/>
                        </a:rPr>
                        <a:t>, Laura Dzelzīša </a:t>
                      </a:r>
                      <a:r>
                        <a:rPr lang="lv-LV" sz="1400" dirty="0" err="1">
                          <a:effectLst/>
                        </a:rPr>
                        <a:t>Vandals</a:t>
                      </a:r>
                      <a:r>
                        <a:rPr lang="lv-LV" sz="1400" dirty="0">
                          <a:effectLst/>
                        </a:rPr>
                        <a:t> …</a:t>
                      </a:r>
                      <a:endParaRPr lang="lv-LV" sz="1400" b="1" dirty="0">
                        <a:effectLst/>
                        <a:latin typeface="Times New Roman"/>
                        <a:ea typeface="Times New Roman"/>
                      </a:endParaRPr>
                    </a:p>
                  </a:txBody>
                  <a:tcPr marL="28525" marR="28525" marT="0" marB="0" anchor="ctr"/>
                </a:tc>
                <a:tc hMerge="1">
                  <a:txBody>
                    <a:bodyPr/>
                    <a:lstStyle/>
                    <a:p>
                      <a:endParaRPr lang="lv-LV"/>
                    </a:p>
                  </a:txBody>
                  <a:tcPr/>
                </a:tc>
                <a:tc hMerge="1">
                  <a:txBody>
                    <a:bodyPr/>
                    <a:lstStyle/>
                    <a:p>
                      <a:endParaRPr lang="lv-LV"/>
                    </a:p>
                  </a:txBody>
                  <a:tcPr/>
                </a:tc>
              </a:tr>
              <a:tr h="456367">
                <a:tc>
                  <a:txBody>
                    <a:bodyPr/>
                    <a:lstStyle/>
                    <a:p>
                      <a:pPr algn="l">
                        <a:spcAft>
                          <a:spcPts val="0"/>
                        </a:spcAft>
                      </a:pPr>
                      <a:r>
                        <a:rPr lang="lv-LV" sz="1400">
                          <a:effectLst/>
                        </a:rPr>
                        <a:t>Termini (teātra) </a:t>
                      </a:r>
                      <a:endParaRPr lang="lv-LV" sz="1400" b="1">
                        <a:effectLst/>
                        <a:latin typeface="Times New Roman"/>
                        <a:ea typeface="Times New Roman"/>
                      </a:endParaRPr>
                    </a:p>
                  </a:txBody>
                  <a:tcPr marL="28525" marR="28525" marT="0" marB="0" anchor="ctr"/>
                </a:tc>
                <a:tc gridSpan="3">
                  <a:txBody>
                    <a:bodyPr/>
                    <a:lstStyle/>
                    <a:p>
                      <a:pPr algn="just">
                        <a:spcAft>
                          <a:spcPts val="0"/>
                        </a:spcAft>
                      </a:pPr>
                      <a:r>
                        <a:rPr lang="lv-LV" sz="1400" dirty="0">
                          <a:effectLst/>
                        </a:rPr>
                        <a:t>Pirmizrāde, dramaturgs, luga, izrāde, </a:t>
                      </a:r>
                      <a:r>
                        <a:rPr lang="lv-LV" sz="1400" dirty="0" err="1">
                          <a:effectLst/>
                        </a:rPr>
                        <a:t>tēls(i</a:t>
                      </a:r>
                      <a:r>
                        <a:rPr lang="lv-LV" sz="1400" dirty="0">
                          <a:effectLst/>
                        </a:rPr>
                        <a:t>), dibenplānā, reālistisks, </a:t>
                      </a:r>
                      <a:r>
                        <a:rPr lang="lv-LV" sz="1400" dirty="0" err="1">
                          <a:effectLst/>
                        </a:rPr>
                        <a:t>metaforisks</a:t>
                      </a:r>
                      <a:r>
                        <a:rPr lang="lv-LV" sz="1400" dirty="0">
                          <a:effectLst/>
                        </a:rPr>
                        <a:t> </a:t>
                      </a:r>
                      <a:endParaRPr lang="lv-LV" sz="1400" b="1" dirty="0">
                        <a:effectLst/>
                        <a:latin typeface="Times New Roman"/>
                        <a:ea typeface="Times New Roman"/>
                      </a:endParaRPr>
                    </a:p>
                  </a:txBody>
                  <a:tcPr marL="28525" marR="28525" marT="0" marB="0" anchor="ctr"/>
                </a:tc>
                <a:tc hMerge="1">
                  <a:txBody>
                    <a:bodyPr/>
                    <a:lstStyle/>
                    <a:p>
                      <a:endParaRPr lang="lv-LV"/>
                    </a:p>
                  </a:txBody>
                  <a:tcPr/>
                </a:tc>
                <a:tc hMerge="1">
                  <a:txBody>
                    <a:bodyPr/>
                    <a:lstStyle/>
                    <a:p>
                      <a:endParaRPr lang="lv-LV"/>
                    </a:p>
                  </a:txBody>
                  <a:tcPr/>
                </a:tc>
              </a:tr>
              <a:tr h="684548">
                <a:tc>
                  <a:txBody>
                    <a:bodyPr/>
                    <a:lstStyle/>
                    <a:p>
                      <a:pPr algn="l">
                        <a:spcAft>
                          <a:spcPts val="0"/>
                        </a:spcAft>
                      </a:pPr>
                      <a:r>
                        <a:rPr lang="lv-LV" sz="1400">
                          <a:effectLst/>
                        </a:rPr>
                        <a:t> Emocionāli ekspresīva leksika</a:t>
                      </a:r>
                      <a:endParaRPr lang="lv-LV" sz="1400" b="1">
                        <a:effectLst/>
                        <a:latin typeface="Times New Roman"/>
                        <a:ea typeface="Times New Roman"/>
                      </a:endParaRPr>
                    </a:p>
                  </a:txBody>
                  <a:tcPr marL="28525" marR="28525" marT="0" marB="0" anchor="ctr"/>
                </a:tc>
                <a:tc gridSpan="3">
                  <a:txBody>
                    <a:bodyPr/>
                    <a:lstStyle/>
                    <a:p>
                      <a:pPr algn="just">
                        <a:spcAft>
                          <a:spcPts val="0"/>
                        </a:spcAft>
                      </a:pPr>
                      <a:r>
                        <a:rPr lang="lv-LV" sz="1400" dirty="0">
                          <a:effectLst/>
                        </a:rPr>
                        <a:t>Mūzika neapšaubāmi ir </a:t>
                      </a:r>
                      <a:r>
                        <a:rPr lang="lv-LV" sz="1400" u="sng" dirty="0">
                          <a:effectLst/>
                        </a:rPr>
                        <a:t>agresīva, uzbrūkoša</a:t>
                      </a:r>
                      <a:r>
                        <a:rPr lang="lv-LV" sz="1400" dirty="0">
                          <a:effectLst/>
                        </a:rPr>
                        <a:t>, bet arī iekšā ievelkoša,</a:t>
                      </a:r>
                    </a:p>
                    <a:p>
                      <a:pPr algn="just">
                        <a:spcAft>
                          <a:spcPts val="0"/>
                        </a:spcAft>
                      </a:pPr>
                      <a:r>
                        <a:rPr lang="lv-LV" sz="1400" dirty="0">
                          <a:effectLst/>
                        </a:rPr>
                        <a:t>nebaidītos vulgarizēt</a:t>
                      </a:r>
                    </a:p>
                    <a:p>
                      <a:pPr algn="just">
                        <a:spcAft>
                          <a:spcPts val="0"/>
                        </a:spcAft>
                      </a:pPr>
                      <a:r>
                        <a:rPr lang="lv-LV" sz="1400" dirty="0">
                          <a:effectLst/>
                        </a:rPr>
                        <a:t>veicot zaimošanas aktu</a:t>
                      </a:r>
                      <a:endParaRPr lang="lv-LV" sz="1400" b="1" dirty="0">
                        <a:effectLst/>
                        <a:latin typeface="Times New Roman"/>
                        <a:ea typeface="Times New Roman"/>
                      </a:endParaRPr>
                    </a:p>
                  </a:txBody>
                  <a:tcPr marL="28525" marR="28525" marT="0" marB="0" anchor="ctr"/>
                </a:tc>
                <a:tc hMerge="1">
                  <a:txBody>
                    <a:bodyPr/>
                    <a:lstStyle/>
                    <a:p>
                      <a:endParaRPr lang="lv-LV"/>
                    </a:p>
                  </a:txBody>
                  <a:tcPr/>
                </a:tc>
                <a:tc hMerge="1">
                  <a:txBody>
                    <a:bodyPr/>
                    <a:lstStyle/>
                    <a:p>
                      <a:endParaRPr lang="lv-LV"/>
                    </a:p>
                  </a:txBody>
                  <a:tcPr/>
                </a:tc>
              </a:tr>
              <a:tr h="853440">
                <a:tc>
                  <a:txBody>
                    <a:bodyPr/>
                    <a:lstStyle/>
                    <a:p>
                      <a:pPr algn="l">
                        <a:spcAft>
                          <a:spcPts val="0"/>
                        </a:spcAft>
                      </a:pPr>
                      <a:r>
                        <a:rPr lang="lv-LV" sz="1400" dirty="0">
                          <a:effectLst/>
                        </a:rPr>
                        <a:t>Tēlainās izteiksmes līdzekļi</a:t>
                      </a:r>
                      <a:endParaRPr lang="lv-LV" sz="1400" b="1" dirty="0">
                        <a:effectLst/>
                        <a:latin typeface="Times New Roman"/>
                        <a:ea typeface="Times New Roman"/>
                      </a:endParaRPr>
                    </a:p>
                  </a:txBody>
                  <a:tcPr marL="28525" marR="28525" marT="0" marB="0" anchor="ctr"/>
                </a:tc>
                <a:tc gridSpan="3">
                  <a:txBody>
                    <a:bodyPr/>
                    <a:lstStyle/>
                    <a:p>
                      <a:pPr algn="just">
                        <a:spcAft>
                          <a:spcPts val="0"/>
                        </a:spcAft>
                      </a:pPr>
                      <a:r>
                        <a:rPr lang="lv-LV" sz="1400" dirty="0">
                          <a:effectLst/>
                        </a:rPr>
                        <a:t>jaunās dzīves </a:t>
                      </a:r>
                      <a:r>
                        <a:rPr lang="lv-LV" sz="1400" u="sng" dirty="0">
                          <a:effectLst/>
                        </a:rPr>
                        <a:t>skates mēle</a:t>
                      </a:r>
                      <a:endParaRPr lang="lv-LV" sz="1400" dirty="0">
                        <a:effectLst/>
                      </a:endParaRPr>
                    </a:p>
                    <a:p>
                      <a:pPr algn="just">
                        <a:spcAft>
                          <a:spcPts val="0"/>
                        </a:spcAft>
                      </a:pPr>
                      <a:r>
                        <a:rPr lang="lv-LV" sz="1400" dirty="0">
                          <a:effectLst/>
                        </a:rPr>
                        <a:t>Mūzika neapšaubāmi ir agresīva, uzbrūkoša, bet arī </a:t>
                      </a:r>
                      <a:r>
                        <a:rPr lang="lv-LV" sz="1400" u="sng" dirty="0">
                          <a:effectLst/>
                        </a:rPr>
                        <a:t>iekšā ievelkoša</a:t>
                      </a:r>
                      <a:endParaRPr lang="lv-LV" sz="1400" dirty="0">
                        <a:effectLst/>
                      </a:endParaRPr>
                    </a:p>
                    <a:p>
                      <a:pPr algn="just">
                        <a:spcAft>
                          <a:spcPts val="0"/>
                        </a:spcAft>
                      </a:pPr>
                      <a:r>
                        <a:rPr lang="lv-LV" sz="1400" u="sng" dirty="0">
                          <a:effectLst/>
                        </a:rPr>
                        <a:t>mutuļojošā</a:t>
                      </a:r>
                      <a:r>
                        <a:rPr lang="lv-LV" sz="1400" dirty="0">
                          <a:effectLst/>
                        </a:rPr>
                        <a:t> mūsdienu </a:t>
                      </a:r>
                      <a:r>
                        <a:rPr lang="lv-LV" sz="1400" u="sng" dirty="0">
                          <a:effectLst/>
                        </a:rPr>
                        <a:t>dzīve</a:t>
                      </a:r>
                      <a:endParaRPr lang="lv-LV" sz="1400" dirty="0">
                        <a:effectLst/>
                      </a:endParaRPr>
                    </a:p>
                    <a:p>
                      <a:pPr algn="just">
                        <a:spcAft>
                          <a:spcPts val="0"/>
                        </a:spcAft>
                      </a:pPr>
                      <a:r>
                        <a:rPr lang="lv-LV" sz="1400" u="sng" dirty="0">
                          <a:effectLst/>
                        </a:rPr>
                        <a:t>strādā</a:t>
                      </a:r>
                      <a:r>
                        <a:rPr lang="lv-LV" sz="1400" dirty="0">
                          <a:effectLst/>
                        </a:rPr>
                        <a:t> viens un tas pats </a:t>
                      </a:r>
                      <a:r>
                        <a:rPr lang="lv-LV" sz="1400" u="sng" dirty="0">
                          <a:effectLst/>
                        </a:rPr>
                        <a:t>tēls</a:t>
                      </a:r>
                      <a:endParaRPr lang="lv-LV" sz="1400" b="1" dirty="0">
                        <a:effectLst/>
                        <a:latin typeface="Times New Roman"/>
                        <a:ea typeface="Times New Roman"/>
                      </a:endParaRPr>
                    </a:p>
                  </a:txBody>
                  <a:tcPr marL="28525" marR="28525" marT="0" marB="0" anchor="ctr"/>
                </a:tc>
                <a:tc hMerge="1">
                  <a:txBody>
                    <a:bodyPr/>
                    <a:lstStyle/>
                    <a:p>
                      <a:endParaRPr lang="lv-LV"/>
                    </a:p>
                  </a:txBody>
                  <a:tcPr/>
                </a:tc>
                <a:tc hMerge="1">
                  <a:txBody>
                    <a:bodyPr/>
                    <a:lstStyle/>
                    <a:p>
                      <a:endParaRPr lang="lv-LV"/>
                    </a:p>
                  </a:txBody>
                  <a:tcPr/>
                </a:tc>
              </a:tr>
            </a:tbl>
          </a:graphicData>
        </a:graphic>
      </p:graphicFrame>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6. Funkcionālā stila pazīmes – 0.36</a:t>
            </a:r>
          </a:p>
        </p:txBody>
      </p:sp>
      <p:sp>
        <p:nvSpPr>
          <p:cNvPr id="12" name="Rectangle 11"/>
          <p:cNvSpPr/>
          <p:nvPr/>
        </p:nvSpPr>
        <p:spPr>
          <a:xfrm>
            <a:off x="3838575" y="1690688"/>
            <a:ext cx="1446213" cy="266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99334"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99335"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99336" name="Rectangle 1"/>
          <p:cNvSpPr>
            <a:spLocks noChangeArrowheads="1"/>
          </p:cNvSpPr>
          <p:nvPr/>
        </p:nvSpPr>
        <p:spPr bwMode="auto">
          <a:xfrm>
            <a:off x="1733550" y="728663"/>
            <a:ext cx="7086600" cy="738187"/>
          </a:xfrm>
          <a:prstGeom prst="rect">
            <a:avLst/>
          </a:prstGeom>
          <a:noFill/>
          <a:ln w="9525">
            <a:noFill/>
            <a:miter lim="800000"/>
            <a:headEnd/>
            <a:tailEnd/>
          </a:ln>
        </p:spPr>
        <p:txBody>
          <a:bodyPr>
            <a:spAutoFit/>
          </a:bodyPr>
          <a:lstStyle/>
          <a:p>
            <a:r>
              <a:rPr lang="lv-LV" altLang="lv-LV" sz="1400" b="1"/>
              <a:t>6. uzdevums. </a:t>
            </a:r>
            <a:r>
              <a:rPr lang="lv-LV" altLang="lv-LV" sz="1400" i="1"/>
              <a:t>(3 punkti) </a:t>
            </a:r>
            <a:r>
              <a:rPr lang="lv-LV" altLang="lv-LV" sz="1400" b="1"/>
              <a:t>Uzraksti, kuram valodas funkcionālajam stilam atbilst S. Radzobes recenzija! Izmantojot piedāvāto informāciju, tabulā ieraksti tās divas pazīmes, kuras visspilgtāk pamanāmas S.Radzobes tekstā! Katrai pazīmei izraksti divus piemērus!</a:t>
            </a:r>
          </a:p>
        </p:txBody>
      </p:sp>
      <p:graphicFrame>
        <p:nvGraphicFramePr>
          <p:cNvPr id="3" name="Table 2"/>
          <p:cNvGraphicFramePr>
            <a:graphicFrameLocks noGrp="1"/>
          </p:cNvGraphicFramePr>
          <p:nvPr/>
        </p:nvGraphicFramePr>
        <p:xfrm>
          <a:off x="482600" y="1690688"/>
          <a:ext cx="8337550" cy="4586290"/>
        </p:xfrm>
        <a:graphic>
          <a:graphicData uri="http://schemas.openxmlformats.org/drawingml/2006/table">
            <a:tbl>
              <a:tblPr/>
              <a:tblGrid>
                <a:gridCol w="2460375"/>
                <a:gridCol w="5877175"/>
              </a:tblGrid>
              <a:tr h="1706879">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4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Stils</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Avīzes, Analizējošais, Analītiskais, Stāstījuma,</a:t>
                      </a: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Tēlainās izteiksmes stils</a:t>
                      </a: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Lietišķi formāls stils</a:t>
                      </a: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Literārais valodas stils</a:t>
                      </a: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Izdaiļots sarunvalodas stils</a:t>
                      </a: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Sarunvalodas stils ar dažādiem mākslinieciskajiem izteiksmes līdzekļiem</a:t>
                      </a: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Recenzija</a:t>
                      </a:r>
                    </a:p>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Publiskais</a:t>
                      </a:r>
                    </a:p>
                  </a:txBody>
                  <a:tcPr marL="28526" marR="28526"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941">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defRPr/>
                      </a:pPr>
                      <a:r>
                        <a:rPr kumimoji="0" lang="lv-LV" altLang="lv-LV" sz="1400" b="0" i="0" u="none" strike="noStrike" cap="none" normalizeH="0" baseline="0" dirty="0" smtClean="0">
                          <a:ln>
                            <a:noFill/>
                          </a:ln>
                          <a:solidFill>
                            <a:schemeClr val="tx1"/>
                          </a:solidFill>
                          <a:effectLst/>
                          <a:latin typeface="Times New Roman" pitchFamily="18" charset="0"/>
                          <a:ea typeface="MS PGothic" pitchFamily="34" charset="-128"/>
                        </a:rPr>
                        <a:t>Daudz īpašvārdu</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grupa </a:t>
                      </a:r>
                      <a:r>
                        <a:rPr kumimoji="0" lang="lv-LV" altLang="lv-LV" sz="1400" b="0" i="1" u="none" strike="noStrike" cap="none" normalizeH="0" baseline="0" dirty="0" err="1" smtClean="0">
                          <a:ln>
                            <a:noFill/>
                          </a:ln>
                          <a:solidFill>
                            <a:schemeClr val="tx1"/>
                          </a:solidFill>
                          <a:effectLst/>
                          <a:latin typeface="Times New Roman" pitchFamily="18" charset="0"/>
                          <a:ea typeface="MS PGothic" pitchFamily="34" charset="-128"/>
                          <a:cs typeface="Times New Roman" pitchFamily="18" charset="0"/>
                        </a:rPr>
                        <a:t>Ryga</a:t>
                      </a: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a:t>
                      </a:r>
                      <a:r>
                        <a:rPr kumimoji="0" lang="lv-LV" altLang="lv-LV" sz="1400" b="0" i="1" u="none" strike="noStrike" cap="none" normalizeH="0" baseline="0" dirty="0" err="1" smtClean="0">
                          <a:ln>
                            <a:noFill/>
                          </a:ln>
                          <a:solidFill>
                            <a:schemeClr val="tx1"/>
                          </a:solidFill>
                          <a:effectLst/>
                          <a:latin typeface="Times New Roman" pitchFamily="18" charset="0"/>
                          <a:ea typeface="MS PGothic" pitchFamily="34" charset="-128"/>
                          <a:cs typeface="Times New Roman" pitchFamily="18" charset="0"/>
                        </a:rPr>
                        <a:t>Marjus</a:t>
                      </a: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a:t>
                      </a:r>
                      <a:r>
                        <a:rPr kumimoji="0" lang="lv-LV" altLang="lv-LV" sz="1400" b="0" i="1" u="none" strike="noStrike" cap="none" normalizeH="0" baseline="0" dirty="0" err="1" smtClean="0">
                          <a:ln>
                            <a:noFill/>
                          </a:ln>
                          <a:solidFill>
                            <a:schemeClr val="tx1"/>
                          </a:solidFill>
                          <a:effectLst/>
                          <a:latin typeface="Times New Roman" pitchFamily="18" charset="0"/>
                          <a:ea typeface="MS PGothic" pitchFamily="34" charset="-128"/>
                          <a:cs typeface="Times New Roman" pitchFamily="18" charset="0"/>
                        </a:rPr>
                        <a:t>Ivaškevičus</a:t>
                      </a:r>
                      <a:endPar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941">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defRPr/>
                      </a:pPr>
                      <a:r>
                        <a:rPr kumimoji="0" lang="lv-LV" altLang="lv-LV" sz="1400" b="0" i="0" u="none" strike="noStrike" cap="none" normalizeH="0" baseline="0" dirty="0" smtClean="0">
                          <a:ln>
                            <a:noFill/>
                          </a:ln>
                          <a:solidFill>
                            <a:schemeClr val="tx1"/>
                          </a:solidFill>
                          <a:effectLst/>
                          <a:latin typeface="Times New Roman" pitchFamily="18" charset="0"/>
                          <a:ea typeface="MS PGothic" pitchFamily="34" charset="-128"/>
                        </a:rPr>
                        <a:t>Termini (teātra) </a:t>
                      </a:r>
                      <a:endParaRPr kumimoji="0" lang="lv-LV" altLang="lv-LV" sz="14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defRPr/>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zaimošanas akts</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941">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400" b="0" i="0" u="none" strike="noStrike" cap="none" normalizeH="0" baseline="0" dirty="0" smtClean="0">
                          <a:ln>
                            <a:noFill/>
                          </a:ln>
                          <a:solidFill>
                            <a:schemeClr val="tx1"/>
                          </a:solidFill>
                          <a:effectLst/>
                          <a:latin typeface="Times New Roman" pitchFamily="18" charset="0"/>
                          <a:ea typeface="MS PGothic" pitchFamily="34" charset="-128"/>
                        </a:rPr>
                        <a:t>Emocionāli ekspresīva leksika</a:t>
                      </a:r>
                      <a:endParaRPr kumimoji="0" lang="lv-LV" altLang="lv-LV" sz="14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defRPr/>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lieliski, neapšaubāmi, reālistisks stāsts</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941">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defRPr/>
                      </a:pPr>
                      <a:r>
                        <a:rPr kumimoji="0" lang="lv-LV" altLang="lv-LV" sz="1400" b="0" i="0" u="none" strike="noStrike" cap="none" normalizeH="0" baseline="0" dirty="0" smtClean="0">
                          <a:ln>
                            <a:noFill/>
                          </a:ln>
                          <a:solidFill>
                            <a:schemeClr val="tx1"/>
                          </a:solidFill>
                          <a:effectLst/>
                          <a:latin typeface="Times New Roman" pitchFamily="18" charset="0"/>
                          <a:ea typeface="MS PGothic" pitchFamily="34" charset="-128"/>
                        </a:rPr>
                        <a:t>Tēlainās izteiksmes līdzekļi</a:t>
                      </a:r>
                      <a:endParaRPr kumimoji="0" lang="lv-LV" altLang="lv-LV" sz="14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defRPr/>
                      </a:pPr>
                      <a:r>
                        <a:rPr kumimoji="0" lang="lv-LV" altLang="lv-LV" sz="1400" b="0"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Dieva vietā</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941">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defRPr/>
                      </a:pPr>
                      <a:r>
                        <a:rPr kumimoji="0" lang="lv-LV" altLang="lv-LV" sz="14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Svešvārdi</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defRPr/>
                      </a:pPr>
                      <a:r>
                        <a:rPr kumimoji="0" lang="lv-LV" altLang="lv-LV" sz="1400" b="1"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a:t>
                      </a:r>
                      <a:r>
                        <a:rPr kumimoji="0" lang="lv-LV" altLang="lv-LV" sz="1400" b="1" i="1" u="none" strike="noStrike" cap="none" normalizeH="0" baseline="0" dirty="0" err="1" smtClean="0">
                          <a:ln>
                            <a:noFill/>
                          </a:ln>
                          <a:solidFill>
                            <a:schemeClr val="tx1"/>
                          </a:solidFill>
                          <a:effectLst/>
                          <a:latin typeface="Times New Roman" pitchFamily="18" charset="0"/>
                          <a:ea typeface="MS PGothic" pitchFamily="34" charset="-128"/>
                          <a:cs typeface="Times New Roman" pitchFamily="18" charset="0"/>
                        </a:rPr>
                        <a:t>metaforisks</a:t>
                      </a:r>
                      <a:r>
                        <a:rPr kumimoji="0" lang="lv-LV" altLang="lv-LV" sz="1400" b="1"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akts</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941">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4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Salikteņi</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1"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dibenplānā, </a:t>
                      </a:r>
                      <a:r>
                        <a:rPr kumimoji="0" lang="lv-LV" altLang="lv-LV" sz="1400" b="1" i="1" u="none" strike="noStrike" cap="none" normalizeH="0" baseline="0" dirty="0" err="1" smtClean="0">
                          <a:ln>
                            <a:noFill/>
                          </a:ln>
                          <a:solidFill>
                            <a:schemeClr val="tx1"/>
                          </a:solidFill>
                          <a:effectLst/>
                          <a:latin typeface="Times New Roman" pitchFamily="18" charset="0"/>
                          <a:ea typeface="MS PGothic" pitchFamily="34" charset="-128"/>
                          <a:cs typeface="Times New Roman" pitchFamily="18" charset="0"/>
                        </a:rPr>
                        <a:t>kultūrvidēs</a:t>
                      </a:r>
                      <a:endParaRPr kumimoji="0" lang="lv-LV" altLang="lv-LV" sz="1400" b="1"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941">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defRPr/>
                      </a:pPr>
                      <a:r>
                        <a:rPr kumimoji="0" lang="lv-LV" altLang="lv-LV" sz="14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Personvārdi</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defRPr/>
                      </a:pPr>
                      <a:r>
                        <a:rPr kumimoji="0" lang="lv-LV" altLang="lv-LV" sz="1400" b="1"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mums, viņiem</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941">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defRPr/>
                      </a:pPr>
                      <a:r>
                        <a:rPr kumimoji="0" lang="lv-LV" altLang="lv-LV" sz="1400" b="1" i="0" u="none" strike="noStrike" cap="none" normalizeH="0" baseline="0" dirty="0" smtClean="0">
                          <a:ln>
                            <a:noFill/>
                          </a:ln>
                          <a:solidFill>
                            <a:schemeClr val="tx1"/>
                          </a:solidFill>
                          <a:effectLst/>
                          <a:latin typeface="Times New Roman" pitchFamily="18" charset="0"/>
                          <a:ea typeface="MS PGothic" pitchFamily="34" charset="-128"/>
                        </a:rPr>
                        <a:t>Lietvārdi, darbības vārdi</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1"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mēle, dramaturgs, grauj</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941">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400" b="1" i="0" u="none" strike="noStrike" cap="none" normalizeH="0" baseline="0" dirty="0" smtClean="0">
                          <a:ln>
                            <a:noFill/>
                          </a:ln>
                          <a:solidFill>
                            <a:schemeClr val="tx1"/>
                          </a:solidFill>
                          <a:effectLst/>
                          <a:latin typeface="Times New Roman" pitchFamily="18" charset="0"/>
                          <a:ea typeface="MS PGothic" pitchFamily="34" charset="-128"/>
                        </a:rPr>
                        <a:t>Sarunvalodas vārdi</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1"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a:t>
                      </a:r>
                      <a:r>
                        <a:rPr kumimoji="0" lang="lv-LV" altLang="lv-LV" sz="1400" b="1" i="1" u="none" strike="noStrike" cap="none" normalizeH="0" baseline="0" dirty="0" err="1" smtClean="0">
                          <a:ln>
                            <a:noFill/>
                          </a:ln>
                          <a:solidFill>
                            <a:schemeClr val="tx1"/>
                          </a:solidFill>
                          <a:effectLst/>
                          <a:latin typeface="Times New Roman" pitchFamily="18" charset="0"/>
                          <a:ea typeface="MS PGothic" pitchFamily="34" charset="-128"/>
                          <a:cs typeface="Times New Roman" pitchFamily="18" charset="0"/>
                        </a:rPr>
                        <a:t>N.Naumanis</a:t>
                      </a:r>
                      <a:r>
                        <a:rPr kumimoji="0" lang="lv-LV" altLang="lv-LV" sz="1400" b="1"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S. </a:t>
                      </a:r>
                      <a:r>
                        <a:rPr kumimoji="0" lang="lv-LV" altLang="lv-LV" sz="1400" b="1" i="1" u="none" strike="noStrike" cap="none" normalizeH="0" baseline="0" dirty="0" err="1" smtClean="0">
                          <a:ln>
                            <a:noFill/>
                          </a:ln>
                          <a:solidFill>
                            <a:schemeClr val="tx1"/>
                          </a:solidFill>
                          <a:effectLst/>
                          <a:latin typeface="Times New Roman" pitchFamily="18" charset="0"/>
                          <a:ea typeface="MS PGothic" pitchFamily="34" charset="-128"/>
                          <a:cs typeface="Times New Roman" pitchFamily="18" charset="0"/>
                        </a:rPr>
                        <a:t>Radzobe</a:t>
                      </a:r>
                      <a:endParaRPr kumimoji="0" lang="lv-LV" altLang="lv-LV" sz="1400" b="1"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941">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ctr" defTabSz="938213" rtl="0" eaLnBrk="1" fontAlgn="base" latinLnBrk="0" hangingPunct="1">
                        <a:lnSpc>
                          <a:spcPct val="100000"/>
                        </a:lnSpc>
                        <a:spcBef>
                          <a:spcPct val="0"/>
                        </a:spcBef>
                        <a:spcAft>
                          <a:spcPct val="0"/>
                        </a:spcAft>
                        <a:buClrTx/>
                        <a:buSzTx/>
                        <a:buFontTx/>
                        <a:buNone/>
                        <a:tabLst/>
                      </a:pPr>
                      <a:r>
                        <a:rPr kumimoji="0" lang="lv-LV" altLang="lv-LV" sz="1400" b="1" i="0" u="none" strike="noStrike" cap="none" normalizeH="0" baseline="0" dirty="0" smtClean="0">
                          <a:ln>
                            <a:noFill/>
                          </a:ln>
                          <a:solidFill>
                            <a:schemeClr val="tx1"/>
                          </a:solidFill>
                          <a:effectLst/>
                          <a:latin typeface="Times New Roman" pitchFamily="18" charset="0"/>
                          <a:ea typeface="MS PGothic" pitchFamily="34" charset="-128"/>
                        </a:rPr>
                        <a:t>Vienlīdzīgi teikuma locekļi</a:t>
                      </a: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900">
                          <a:solidFill>
                            <a:schemeClr val="tx1"/>
                          </a:solidFill>
                          <a:latin typeface="Times New Roman" pitchFamily="18" charset="0"/>
                          <a:ea typeface="MS PGothic" pitchFamily="34" charset="-128"/>
                        </a:defRPr>
                      </a:lvl1pPr>
                      <a:lvl2pPr eaLnBrk="0" hangingPunct="0">
                        <a:spcBef>
                          <a:spcPct val="20000"/>
                        </a:spcBef>
                        <a:buFont typeface="Arial" pitchFamily="34" charset="0"/>
                        <a:defRPr sz="2500">
                          <a:solidFill>
                            <a:schemeClr val="tx1"/>
                          </a:solidFill>
                          <a:latin typeface="Times New Roman" pitchFamily="18" charset="0"/>
                          <a:ea typeface="MS PGothic" pitchFamily="34" charset="-128"/>
                        </a:defRPr>
                      </a:lvl2pPr>
                      <a:lvl3pPr eaLnBrk="0" hangingPunct="0">
                        <a:spcBef>
                          <a:spcPct val="20000"/>
                        </a:spcBef>
                        <a:buFont typeface="Arial" pitchFamily="34" charset="0"/>
                        <a:defRPr sz="2100">
                          <a:solidFill>
                            <a:schemeClr val="tx1"/>
                          </a:solidFill>
                          <a:latin typeface="Times New Roman" pitchFamily="18" charset="0"/>
                          <a:ea typeface="MS PGothic" pitchFamily="34" charset="-128"/>
                        </a:defRPr>
                      </a:lvl3pPr>
                      <a:lvl4pPr eaLnBrk="0" hangingPunct="0">
                        <a:spcBef>
                          <a:spcPct val="20000"/>
                        </a:spcBef>
                        <a:buFont typeface="Arial" pitchFamily="34" charset="0"/>
                        <a:defRPr sz="1700">
                          <a:solidFill>
                            <a:schemeClr val="tx1"/>
                          </a:solidFill>
                          <a:latin typeface="Times New Roman" pitchFamily="18" charset="0"/>
                          <a:ea typeface="MS PGothic" pitchFamily="34" charset="-128"/>
                        </a:defRPr>
                      </a:lvl4pPr>
                      <a:lvl5pPr eaLnBrk="0" hangingPunct="0">
                        <a:spcBef>
                          <a:spcPct val="20000"/>
                        </a:spcBef>
                        <a:buFont typeface="Arial" pitchFamily="34" charset="0"/>
                        <a:defRPr sz="1700">
                          <a:solidFill>
                            <a:schemeClr val="tx1"/>
                          </a:solidFill>
                          <a:latin typeface="Times New Roman" pitchFamily="18" charset="0"/>
                          <a:ea typeface="MS PGothic" pitchFamily="34" charset="-128"/>
                        </a:defRPr>
                      </a:lvl5pPr>
                      <a:lvl6pPr marL="23352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6pPr>
                      <a:lvl7pPr marL="27924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7pPr>
                      <a:lvl8pPr marL="32496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8pPr>
                      <a:lvl9pPr marL="3706813" indent="-49213" defTabSz="938213" eaLnBrk="0" fontAlgn="base" hangingPunct="0">
                        <a:spcBef>
                          <a:spcPct val="20000"/>
                        </a:spcBef>
                        <a:spcAft>
                          <a:spcPct val="0"/>
                        </a:spcAft>
                        <a:buFont typeface="Arial" pitchFamily="34" charset="0"/>
                        <a:defRPr sz="1700">
                          <a:solidFill>
                            <a:schemeClr val="tx1"/>
                          </a:solidFill>
                          <a:latin typeface="Times New Roman" pitchFamily="18" charset="0"/>
                          <a:ea typeface="MS PGothic" pitchFamily="34" charset="-128"/>
                        </a:defRPr>
                      </a:lvl9pPr>
                    </a:lstStyle>
                    <a:p>
                      <a:pPr marL="0" marR="0" lvl="0" indent="0" algn="l" defTabSz="938213" rtl="0" eaLnBrk="1" fontAlgn="base" latinLnBrk="0" hangingPunct="1">
                        <a:lnSpc>
                          <a:spcPct val="100000"/>
                        </a:lnSpc>
                        <a:spcBef>
                          <a:spcPct val="0"/>
                        </a:spcBef>
                        <a:spcAft>
                          <a:spcPct val="0"/>
                        </a:spcAft>
                        <a:buClrTx/>
                        <a:buSzTx/>
                        <a:buFontTx/>
                        <a:buNone/>
                        <a:tabLst/>
                      </a:pPr>
                      <a:r>
                        <a:rPr kumimoji="0" lang="lv-LV" altLang="lv-LV" sz="1400" b="1"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  sarežģīti, </a:t>
                      </a:r>
                      <a:r>
                        <a:rPr kumimoji="0" lang="lv-LV" altLang="lv-LV" sz="1400" b="1" i="1" u="none" strike="noStrike" cap="none" normalizeH="0" baseline="0" dirty="0" err="1" smtClean="0">
                          <a:ln>
                            <a:noFill/>
                          </a:ln>
                          <a:solidFill>
                            <a:schemeClr val="tx1"/>
                          </a:solidFill>
                          <a:effectLst/>
                          <a:latin typeface="Times New Roman" pitchFamily="18" charset="0"/>
                          <a:ea typeface="MS PGothic" pitchFamily="34" charset="-128"/>
                          <a:cs typeface="Times New Roman" pitchFamily="18" charset="0"/>
                        </a:rPr>
                        <a:t>muteļojoši</a:t>
                      </a:r>
                      <a:endParaRPr kumimoji="0" lang="lv-LV" altLang="lv-LV" sz="1400" b="1" i="1"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28526" marR="28526"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6. Viedoklis – 0.51</a:t>
            </a:r>
          </a:p>
        </p:txBody>
      </p:sp>
      <p:sp>
        <p:nvSpPr>
          <p:cNvPr id="100358"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100359"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100360" name="Picture 2"/>
          <p:cNvPicPr>
            <a:picLocks noChangeAspect="1" noChangeArrowheads="1"/>
          </p:cNvPicPr>
          <p:nvPr/>
        </p:nvPicPr>
        <p:blipFill>
          <a:blip r:embed="rId3" cstate="print"/>
          <a:srcRect/>
          <a:stretch>
            <a:fillRect/>
          </a:stretch>
        </p:blipFill>
        <p:spPr bwMode="auto">
          <a:xfrm>
            <a:off x="563562" y="1550987"/>
            <a:ext cx="7940675" cy="4773613"/>
          </a:xfrm>
          <a:prstGeom prst="rect">
            <a:avLst/>
          </a:prstGeom>
          <a:noFill/>
          <a:ln w="9525">
            <a:noFill/>
            <a:miter lim="800000"/>
            <a:headEnd/>
            <a:tailEnd/>
          </a:ln>
          <a:effectLst/>
        </p:spPr>
      </p:pic>
      <p:cxnSp>
        <p:nvCxnSpPr>
          <p:cNvPr id="10" name="Straight Connector 9"/>
          <p:cNvCxnSpPr/>
          <p:nvPr/>
        </p:nvCxnSpPr>
        <p:spPr>
          <a:xfrm>
            <a:off x="4695825" y="1660525"/>
            <a:ext cx="0" cy="405130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6. Viedoklis – 0.51</a:t>
            </a:r>
          </a:p>
        </p:txBody>
      </p:sp>
      <p:sp>
        <p:nvSpPr>
          <p:cNvPr id="101382"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101383"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101384" name="Picture 2"/>
          <p:cNvPicPr>
            <a:picLocks noChangeAspect="1" noChangeArrowheads="1"/>
          </p:cNvPicPr>
          <p:nvPr/>
        </p:nvPicPr>
        <p:blipFill>
          <a:blip r:embed="rId3" cstate="print"/>
          <a:srcRect/>
          <a:stretch>
            <a:fillRect/>
          </a:stretch>
        </p:blipFill>
        <p:spPr bwMode="auto">
          <a:xfrm>
            <a:off x="749300" y="1644650"/>
            <a:ext cx="7785100" cy="4679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590800" y="381000"/>
            <a:ext cx="6096000" cy="1036638"/>
          </a:xfrm>
        </p:spPr>
        <p:txBody>
          <a:bodyPr/>
          <a:lstStyle/>
          <a:p>
            <a:r>
              <a:rPr lang="lv-LV" altLang="lv-LV" smtClean="0">
                <a:solidFill>
                  <a:srgbClr val="002060"/>
                </a:solidFill>
                <a:ea typeface="MS PGothic" pitchFamily="34" charset="-128"/>
              </a:rPr>
              <a:t>Diagnosticējošais darbs 6.klasei 			KLAUSĪŠANĀS</a:t>
            </a:r>
          </a:p>
        </p:txBody>
      </p:sp>
      <p:sp>
        <p:nvSpPr>
          <p:cNvPr id="12292" name="Text Placeholder 3"/>
          <p:cNvSpPr>
            <a:spLocks noGrp="1"/>
          </p:cNvSpPr>
          <p:nvPr>
            <p:ph type="body" sz="quarter" idx="10"/>
          </p:nvPr>
        </p:nvSpPr>
        <p:spPr/>
        <p:txBody>
          <a:bodyPr>
            <a:normAutofit fontScale="92500"/>
          </a:bodyPr>
          <a:lstStyle/>
          <a:p>
            <a:pPr>
              <a:defRPr/>
            </a:pPr>
            <a:r>
              <a:rPr lang="lv-LV" altLang="lv-LV" dirty="0">
                <a:ea typeface="MS PGothic" pitchFamily="34" charset="-128"/>
              </a:rPr>
              <a:t>2015.gada 20.oktobris, Rīga</a:t>
            </a:r>
          </a:p>
        </p:txBody>
      </p:sp>
      <p:sp>
        <p:nvSpPr>
          <p:cNvPr id="19460" name="Text Placeholder 4"/>
          <p:cNvSpPr>
            <a:spLocks noGrp="1"/>
          </p:cNvSpPr>
          <p:nvPr>
            <p:ph type="body" sz="quarter" idx="12"/>
          </p:nvPr>
        </p:nvSpPr>
        <p:spPr/>
        <p:txBody>
          <a:bodyPr/>
          <a:lstStyle/>
          <a:p>
            <a:r>
              <a:rPr lang="lv-LV" altLang="lv-LV" smtClean="0">
                <a:ea typeface="MS PGothic" pitchFamily="34" charset="-128"/>
              </a:rPr>
              <a:t>Rezultāti 2014./2015.</a:t>
            </a:r>
          </a:p>
        </p:txBody>
      </p:sp>
      <p:sp>
        <p:nvSpPr>
          <p:cNvPr id="19461" name="Slide Number Placeholder 5"/>
          <p:cNvSpPr>
            <a:spLocks noGrp="1"/>
          </p:cNvSpPr>
          <p:nvPr>
            <p:ph type="sldNum" sz="quarter" idx="13"/>
          </p:nvPr>
        </p:nvSpPr>
        <p:spPr bwMode="auto">
          <a:xfrm>
            <a:off x="8534400" y="6324600"/>
            <a:ext cx="390525" cy="304800"/>
          </a:xfrm>
          <a:noFill/>
          <a:ln>
            <a:miter lim="800000"/>
            <a:headEnd/>
            <a:tailEnd/>
          </a:ln>
        </p:spPr>
        <p:txBody>
          <a:bodyPr/>
          <a:lstStyle/>
          <a:p>
            <a:fld id="{151EB17A-ED04-4721-95C1-EC9AE17449EA}" type="slidenum">
              <a:rPr lang="en-US" altLang="lv-LV" smtClean="0"/>
              <a:pPr/>
              <a:t>9</a:t>
            </a:fld>
            <a:endParaRPr lang="en-US" altLang="lv-LV" smtClean="0"/>
          </a:p>
        </p:txBody>
      </p:sp>
      <p:sp>
        <p:nvSpPr>
          <p:cNvPr id="19462" name="Rectangle 1"/>
          <p:cNvSpPr>
            <a:spLocks noChangeArrowheads="1"/>
          </p:cNvSpPr>
          <p:nvPr/>
        </p:nvSpPr>
        <p:spPr bwMode="auto">
          <a:xfrm>
            <a:off x="533400" y="1800225"/>
            <a:ext cx="8467725" cy="1662113"/>
          </a:xfrm>
          <a:prstGeom prst="rect">
            <a:avLst/>
          </a:prstGeom>
          <a:noFill/>
          <a:ln w="9525">
            <a:noFill/>
            <a:miter lim="800000"/>
            <a:headEnd/>
            <a:tailEnd/>
          </a:ln>
        </p:spPr>
        <p:txBody>
          <a:bodyPr>
            <a:spAutoFit/>
          </a:bodyPr>
          <a:lstStyle/>
          <a:p>
            <a:r>
              <a:rPr lang="lv-LV" altLang="lv-LV"/>
              <a:t>2. Ēnu devējs ir</a:t>
            </a:r>
          </a:p>
          <a:p>
            <a:r>
              <a:rPr lang="lv-LV" altLang="lv-LV"/>
              <a:t>a) ikgadēja karjeras izglītības akcija,</a:t>
            </a:r>
          </a:p>
          <a:p>
            <a:r>
              <a:rPr lang="lv-LV" altLang="lv-LV"/>
              <a:t>b) konkrētās profesijas pārstāvis, kas dalās savās profesionālajās zināšanās un prasmēs,</a:t>
            </a:r>
          </a:p>
          <a:p>
            <a:r>
              <a:rPr lang="lv-LV" altLang="lv-LV" b="1"/>
              <a:t>c) uzņēmums, kas pieteicies Ēnu dienai un ļauj ēnot savus darbiniekus.  </a:t>
            </a:r>
            <a:r>
              <a:rPr lang="lv-LV" altLang="lv-LV"/>
              <a:t>(38.47%)</a:t>
            </a:r>
          </a:p>
          <a:p>
            <a:r>
              <a:rPr lang="lv-LV" altLang="lv-LV" b="1" i="1">
                <a:solidFill>
                  <a:schemeClr val="tx2"/>
                </a:solidFill>
              </a:rPr>
              <a:t>..skolēns iepazīst ēnu devēju jeb uzņēmumu sarakstu, kas piedāvā ēnot savus darbiniekus..</a:t>
            </a:r>
          </a:p>
          <a:p>
            <a:endParaRPr lang="lv-LV" altLang="lv-LV"/>
          </a:p>
        </p:txBody>
      </p:sp>
      <p:sp>
        <p:nvSpPr>
          <p:cNvPr id="19463" name="Rectangle 2"/>
          <p:cNvSpPr>
            <a:spLocks noChangeArrowheads="1"/>
          </p:cNvSpPr>
          <p:nvPr/>
        </p:nvSpPr>
        <p:spPr bwMode="auto">
          <a:xfrm>
            <a:off x="533400" y="3775075"/>
            <a:ext cx="8467725" cy="2184400"/>
          </a:xfrm>
          <a:prstGeom prst="rect">
            <a:avLst/>
          </a:prstGeom>
          <a:noFill/>
          <a:ln w="9525">
            <a:noFill/>
            <a:miter lim="800000"/>
            <a:headEnd/>
            <a:tailEnd/>
          </a:ln>
        </p:spPr>
        <p:txBody>
          <a:bodyPr>
            <a:spAutoFit/>
          </a:bodyPr>
          <a:lstStyle/>
          <a:p>
            <a:r>
              <a:rPr lang="lv-LV" altLang="lv-LV"/>
              <a:t>2. Ēnojamais ir</a:t>
            </a:r>
          </a:p>
          <a:p>
            <a:r>
              <a:rPr lang="lv-LV" altLang="lv-LV"/>
              <a:t>a) skolēns, kas seko izvēlētās profesijas pārstāvim viņa darba gaitās,</a:t>
            </a:r>
          </a:p>
          <a:p>
            <a:r>
              <a:rPr lang="lv-LV" altLang="lv-LV" b="1"/>
              <a:t>b) konkrētas profesijas pārstāvis, kas dalās savās profesionālajās zināšanās un prasmēs</a:t>
            </a:r>
            <a:r>
              <a:rPr lang="lv-LV" altLang="lv-LV"/>
              <a:t>, (51.93%)</a:t>
            </a:r>
          </a:p>
          <a:p>
            <a:r>
              <a:rPr lang="lv-LV" altLang="lv-LV"/>
              <a:t>c) uzņēmums, kas pieteicies Ēnu dienai un ļauj ēnot savus darbiniekus.</a:t>
            </a:r>
          </a:p>
          <a:p>
            <a:r>
              <a:rPr lang="lv-LV" altLang="lv-LV" b="1" i="1">
                <a:solidFill>
                  <a:schemeClr val="tx2"/>
                </a:solidFill>
              </a:rPr>
              <a:t>Lai pēc iespējas vairāk uzzinātu par profesiju, ko ēno, ieteicams ne tikai novērot, bet arī </a:t>
            </a:r>
          </a:p>
          <a:p>
            <a:r>
              <a:rPr lang="lv-LV" altLang="lv-LV" b="1" i="1">
                <a:solidFill>
                  <a:schemeClr val="tx2"/>
                </a:solidFill>
              </a:rPr>
              <a:t>intervēt ēnojamo.</a:t>
            </a:r>
          </a:p>
          <a:p>
            <a:endParaRPr lang="lv-LV" altLang="lv-LV"/>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Title 2"/>
          <p:cNvSpPr>
            <a:spLocks noGrp="1"/>
          </p:cNvSpPr>
          <p:nvPr>
            <p:ph type="title"/>
          </p:nvPr>
        </p:nvSpPr>
        <p:spPr>
          <a:xfrm>
            <a:off x="2590800" y="381000"/>
            <a:ext cx="6096000" cy="1036638"/>
          </a:xfrm>
        </p:spPr>
        <p:txBody>
          <a:bodyPr/>
          <a:lstStyle/>
          <a:p>
            <a:r>
              <a:rPr lang="lv-LV" altLang="lv-LV" sz="2200" smtClean="0">
                <a:ea typeface="MS PGothic" pitchFamily="34" charset="-128"/>
              </a:rPr>
              <a:t>6. Viedoklis – 0.51</a:t>
            </a:r>
          </a:p>
        </p:txBody>
      </p:sp>
      <p:sp>
        <p:nvSpPr>
          <p:cNvPr id="102406" name="Text Placeholder 3"/>
          <p:cNvSpPr>
            <a:spLocks noGrp="1"/>
          </p:cNvSpPr>
          <p:nvPr>
            <p:ph type="body" sz="quarter" idx="10"/>
          </p:nvPr>
        </p:nvSpPr>
        <p:spPr>
          <a:xfrm>
            <a:off x="2552700" y="6324600"/>
            <a:ext cx="1981200" cy="304800"/>
          </a:xfrm>
        </p:spPr>
        <p:txBody>
          <a:bodyPr/>
          <a:lstStyle/>
          <a:p>
            <a:r>
              <a:rPr lang="lv-LV" altLang="lv-LV" sz="900" smtClean="0">
                <a:ea typeface="MS PGothic" pitchFamily="34" charset="-128"/>
              </a:rPr>
              <a:t>2015.gada 20.oktobris, Rīga</a:t>
            </a:r>
          </a:p>
        </p:txBody>
      </p:sp>
      <p:sp>
        <p:nvSpPr>
          <p:cNvPr id="102407"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102408" name="Picture 2"/>
          <p:cNvPicPr>
            <a:picLocks noChangeAspect="1" noChangeArrowheads="1"/>
          </p:cNvPicPr>
          <p:nvPr/>
        </p:nvPicPr>
        <p:blipFill>
          <a:blip r:embed="rId3" cstate="print"/>
          <a:srcRect/>
          <a:stretch>
            <a:fillRect/>
          </a:stretch>
        </p:blipFill>
        <p:spPr bwMode="auto">
          <a:xfrm>
            <a:off x="665162" y="1673225"/>
            <a:ext cx="7737475" cy="46513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Title 2"/>
          <p:cNvSpPr>
            <a:spLocks noGrp="1"/>
          </p:cNvSpPr>
          <p:nvPr>
            <p:ph type="title"/>
          </p:nvPr>
        </p:nvSpPr>
        <p:spPr>
          <a:xfrm>
            <a:off x="2590800" y="381000"/>
            <a:ext cx="6096000" cy="666750"/>
          </a:xfrm>
        </p:spPr>
        <p:txBody>
          <a:bodyPr>
            <a:normAutofit fontScale="90000"/>
          </a:bodyPr>
          <a:lstStyle/>
          <a:p>
            <a:r>
              <a:rPr lang="lv-LV" altLang="lv-LV" sz="2200" smtClean="0">
                <a:ea typeface="MS PGothic" pitchFamily="34" charset="-128"/>
              </a:rPr>
              <a:t>6. Viedoklis– 0.51</a:t>
            </a:r>
            <a:br>
              <a:rPr lang="lv-LV" altLang="lv-LV" sz="2200" smtClean="0">
                <a:ea typeface="MS PGothic" pitchFamily="34" charset="-128"/>
              </a:rPr>
            </a:br>
            <a:r>
              <a:rPr lang="lv-LV" altLang="lv-LV" sz="2200" smtClean="0">
                <a:ea typeface="MS PGothic" pitchFamily="34" charset="-128"/>
              </a:rPr>
              <a:t>				</a:t>
            </a:r>
          </a:p>
        </p:txBody>
      </p:sp>
      <p:sp>
        <p:nvSpPr>
          <p:cNvPr id="103429" name="Text Placeholder 3"/>
          <p:cNvSpPr>
            <a:spLocks noGrp="1"/>
          </p:cNvSpPr>
          <p:nvPr>
            <p:ph type="body" sz="quarter" idx="10"/>
          </p:nvPr>
        </p:nvSpPr>
        <p:spPr>
          <a:xfrm>
            <a:off x="2495550" y="6324600"/>
            <a:ext cx="1981200" cy="304800"/>
          </a:xfrm>
        </p:spPr>
        <p:txBody>
          <a:bodyPr/>
          <a:lstStyle/>
          <a:p>
            <a:r>
              <a:rPr lang="lv-LV" altLang="lv-LV" sz="900" smtClean="0">
                <a:ea typeface="MS PGothic" pitchFamily="34" charset="-128"/>
              </a:rPr>
              <a:t>2015.gada 20.oktobris, Rīga</a:t>
            </a:r>
          </a:p>
        </p:txBody>
      </p:sp>
      <p:sp>
        <p:nvSpPr>
          <p:cNvPr id="103430" name="Text Placeholder 4"/>
          <p:cNvSpPr>
            <a:spLocks noGrp="1"/>
          </p:cNvSpPr>
          <p:nvPr>
            <p:ph type="body" sz="quarter" idx="12"/>
          </p:nvPr>
        </p:nvSpPr>
        <p:spPr/>
        <p:txBody>
          <a:bodyPr/>
          <a:lstStyle/>
          <a:p>
            <a:r>
              <a:rPr lang="lv-LV" altLang="lv-LV" smtClean="0">
                <a:ea typeface="MS PGothic" pitchFamily="34" charset="-128"/>
              </a:rPr>
              <a:t>Rezultāti 2014./2015.</a:t>
            </a:r>
          </a:p>
        </p:txBody>
      </p:sp>
      <p:pic>
        <p:nvPicPr>
          <p:cNvPr id="103431" name="Picture 2"/>
          <p:cNvPicPr>
            <a:picLocks noChangeAspect="1" noChangeArrowheads="1"/>
          </p:cNvPicPr>
          <p:nvPr/>
        </p:nvPicPr>
        <p:blipFill>
          <a:blip r:embed="rId3" cstate="print"/>
          <a:srcRect/>
          <a:stretch>
            <a:fillRect/>
          </a:stretch>
        </p:blipFill>
        <p:spPr bwMode="auto">
          <a:xfrm>
            <a:off x="758825" y="1581150"/>
            <a:ext cx="7816850" cy="4699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90800" y="381000"/>
            <a:ext cx="6096000" cy="714375"/>
          </a:xfrm>
        </p:spPr>
        <p:txBody>
          <a:bodyPr/>
          <a:lstStyle/>
          <a:p>
            <a:pPr>
              <a:defRPr sz="2160" b="1" i="0" u="none" strike="noStrike" kern="1200" baseline="0">
                <a:solidFill>
                  <a:prstClr val="black"/>
                </a:solidFill>
                <a:latin typeface="+mn-lt"/>
                <a:ea typeface="+mn-ea"/>
                <a:cs typeface="+mn-cs"/>
              </a:defRPr>
            </a:pPr>
            <a:r>
              <a:rPr lang="lv-LV" sz="2200" i="1" dirty="0">
                <a:solidFill>
                  <a:prstClr val="black"/>
                </a:solidFill>
                <a:latin typeface="+mn-lt"/>
                <a:ea typeface="+mn-ea"/>
                <a:cs typeface="+mn-cs"/>
              </a:rPr>
              <a:t>Ieteikumi </a:t>
            </a:r>
            <a:r>
              <a:rPr lang="lv-LV" sz="2200" i="1" dirty="0" smtClean="0">
                <a:solidFill>
                  <a:prstClr val="black"/>
                </a:solidFill>
                <a:latin typeface="+mn-lt"/>
                <a:ea typeface="+mn-ea"/>
                <a:cs typeface="+mn-cs"/>
              </a:rPr>
              <a:t>2.daļas </a:t>
            </a:r>
            <a:r>
              <a:rPr lang="lv-LV" sz="2200" i="1" dirty="0">
                <a:solidFill>
                  <a:prstClr val="black"/>
                </a:solidFill>
                <a:latin typeface="+mn-lt"/>
                <a:ea typeface="+mn-ea"/>
                <a:cs typeface="+mn-cs"/>
              </a:rPr>
              <a:t>izpildei</a:t>
            </a:r>
          </a:p>
        </p:txBody>
      </p:sp>
      <p:sp>
        <p:nvSpPr>
          <p:cNvPr id="104452" name="Rectangle 5"/>
          <p:cNvSpPr>
            <a:spLocks noChangeArrowheads="1"/>
          </p:cNvSpPr>
          <p:nvPr/>
        </p:nvSpPr>
        <p:spPr bwMode="auto">
          <a:xfrm>
            <a:off x="420688" y="1495425"/>
            <a:ext cx="8399462" cy="4524375"/>
          </a:xfrm>
          <a:prstGeom prst="rect">
            <a:avLst/>
          </a:prstGeom>
          <a:noFill/>
          <a:ln w="9525">
            <a:noFill/>
            <a:miter lim="800000"/>
            <a:headEnd/>
            <a:tailEnd/>
          </a:ln>
        </p:spPr>
        <p:txBody>
          <a:bodyPr>
            <a:spAutoFit/>
          </a:bodyPr>
          <a:lstStyle/>
          <a:p>
            <a:pPr marL="342900" indent="-342900">
              <a:buFont typeface="Wingdings" pitchFamily="2" charset="2"/>
              <a:buChar char="q"/>
            </a:pPr>
            <a:r>
              <a:rPr lang="lv-LV" altLang="lv-LV" sz="2400" dirty="0"/>
              <a:t>Pirms uzdevumu veikšanas vairākas reizes izlasīt tekstus</a:t>
            </a:r>
          </a:p>
          <a:p>
            <a:pPr marL="342900" indent="-342900">
              <a:buFont typeface="Wingdings" pitchFamily="2" charset="2"/>
              <a:buChar char="q"/>
            </a:pPr>
            <a:r>
              <a:rPr lang="lv-LV" altLang="lv-LV" sz="2400" dirty="0"/>
              <a:t>Tekstos drīkst izdarīt piezīmes</a:t>
            </a:r>
          </a:p>
          <a:p>
            <a:pPr marL="342900" indent="-342900">
              <a:buFont typeface="Wingdings" pitchFamily="2" charset="2"/>
              <a:buChar char="q"/>
            </a:pPr>
            <a:r>
              <a:rPr lang="lv-LV" altLang="lv-LV" sz="2400" dirty="0"/>
              <a:t>Uzdevumus vēlams izpildīt piedāvātajā secībā</a:t>
            </a:r>
          </a:p>
          <a:p>
            <a:pPr marL="342900" indent="-342900">
              <a:buFont typeface="Wingdings" pitchFamily="2" charset="2"/>
              <a:buChar char="q"/>
            </a:pPr>
            <a:r>
              <a:rPr lang="lv-LV" altLang="lv-LV" sz="2400" dirty="0"/>
              <a:t>Nepārrakstīt teksta saturu</a:t>
            </a:r>
          </a:p>
          <a:p>
            <a:pPr marL="342900" indent="-342900">
              <a:buFont typeface="Wingdings" pitchFamily="2" charset="2"/>
              <a:buChar char="q"/>
            </a:pPr>
            <a:r>
              <a:rPr lang="lv-LV" altLang="lv-LV" sz="2400" dirty="0"/>
              <a:t>Citēt tikai uzdevumos, kuros jāizraksta piemērs/i no teksta</a:t>
            </a:r>
          </a:p>
          <a:p>
            <a:pPr marL="342900" indent="-342900">
              <a:buFont typeface="Wingdings" pitchFamily="2" charset="2"/>
              <a:buChar char="q"/>
            </a:pPr>
            <a:r>
              <a:rPr lang="lv-LV" altLang="lv-LV" sz="2400" dirty="0"/>
              <a:t>Viedoklī nepārprotami izteikt savu viedokli (piekrītu/nepiekrītu), pamatot</a:t>
            </a:r>
          </a:p>
          <a:p>
            <a:pPr marL="342900" indent="-342900">
              <a:buFont typeface="Wingdings" pitchFamily="2" charset="2"/>
              <a:buChar char="q"/>
            </a:pPr>
            <a:r>
              <a:rPr lang="lv-LV" altLang="lv-LV" sz="2400" dirty="0"/>
              <a:t>Precīzi ievērot uzdevumu nosacījumus, ja nepieciešams sadalīt pa soļiem</a:t>
            </a:r>
          </a:p>
          <a:p>
            <a:pPr marL="342900" indent="-342900">
              <a:buFont typeface="Wingdings" pitchFamily="2" charset="2"/>
              <a:buChar char="q"/>
            </a:pPr>
            <a:r>
              <a:rPr lang="lv-LV" altLang="lv-LV" sz="2400" dirty="0"/>
              <a:t>Pēc uzdevumu veikšanas atbildes pārlasīt, novērst pareizrakstības kļūdas</a:t>
            </a:r>
          </a:p>
          <a:p>
            <a:pPr marL="342900" indent="-342900">
              <a:buFont typeface="Wingdings" pitchFamily="2" charset="2"/>
              <a:buChar char="q"/>
            </a:pPr>
            <a:r>
              <a:rPr lang="lv-LV" altLang="lv-LV" sz="2400" dirty="0"/>
              <a:t>Rakstīt salasāmi</a:t>
            </a:r>
            <a:endParaRPr lang="lv-LV" altLang="lv-LV" sz="2800" dirty="0"/>
          </a:p>
        </p:txBody>
      </p:sp>
      <p:sp>
        <p:nvSpPr>
          <p:cNvPr id="7" name="Text Placeholder 3"/>
          <p:cNvSpPr>
            <a:spLocks noGrp="1"/>
          </p:cNvSpPr>
          <p:nvPr>
            <p:ph type="body" sz="quarter" idx="10"/>
          </p:nvPr>
        </p:nvSpPr>
        <p:spPr>
          <a:xfrm>
            <a:off x="2552700" y="63246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104454"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90800" y="381000"/>
            <a:ext cx="6096000" cy="714375"/>
          </a:xfrm>
        </p:spPr>
        <p:txBody>
          <a:bodyPr/>
          <a:lstStyle/>
          <a:p>
            <a:pPr>
              <a:defRPr sz="2160" b="1" i="0" u="none" strike="noStrike" kern="1200" baseline="0">
                <a:solidFill>
                  <a:prstClr val="black"/>
                </a:solidFill>
                <a:latin typeface="+mn-lt"/>
                <a:ea typeface="+mn-ea"/>
                <a:cs typeface="+mn-cs"/>
              </a:defRPr>
            </a:pPr>
            <a:r>
              <a:rPr lang="lv-LV" sz="2160" i="1" dirty="0" smtClean="0">
                <a:solidFill>
                  <a:prstClr val="black"/>
                </a:solidFill>
                <a:latin typeface="+mn-lt"/>
                <a:ea typeface="+mn-ea"/>
                <a:cs typeface="+mn-cs"/>
              </a:rPr>
              <a:t>Apgūstamās tēmas</a:t>
            </a:r>
            <a:endParaRPr lang="lv-LV" sz="2160" i="1" dirty="0">
              <a:solidFill>
                <a:prstClr val="black"/>
              </a:solidFill>
              <a:latin typeface="+mn-lt"/>
              <a:ea typeface="+mn-ea"/>
              <a:cs typeface="+mn-cs"/>
            </a:endParaRPr>
          </a:p>
        </p:txBody>
      </p:sp>
      <p:sp>
        <p:nvSpPr>
          <p:cNvPr id="105475" name="Rectangle 5"/>
          <p:cNvSpPr>
            <a:spLocks noChangeArrowheads="1"/>
          </p:cNvSpPr>
          <p:nvPr/>
        </p:nvSpPr>
        <p:spPr bwMode="auto">
          <a:xfrm>
            <a:off x="487363" y="1524000"/>
            <a:ext cx="8399462" cy="4678362"/>
          </a:xfrm>
          <a:prstGeom prst="rect">
            <a:avLst/>
          </a:prstGeom>
          <a:noFill/>
          <a:ln w="9525">
            <a:noFill/>
            <a:miter lim="800000"/>
            <a:headEnd/>
            <a:tailEnd/>
          </a:ln>
        </p:spPr>
        <p:txBody>
          <a:bodyPr>
            <a:spAutoFit/>
          </a:bodyPr>
          <a:lstStyle/>
          <a:p>
            <a:r>
              <a:rPr lang="lv-LV" altLang="lv-LV" sz="2400" b="1" dirty="0"/>
              <a:t>Galvenā doma</a:t>
            </a:r>
            <a:r>
              <a:rPr lang="lv-LV" altLang="lv-LV" sz="2200" dirty="0"/>
              <a:t/>
            </a:r>
            <a:br>
              <a:rPr lang="lv-LV" altLang="lv-LV" sz="2200" dirty="0"/>
            </a:br>
            <a:r>
              <a:rPr lang="lv-LV" altLang="lv-LV" sz="2200" dirty="0"/>
              <a:t>Īsi formulēts pamatatzinums, secinājums; īsi, konspektīvi formulēts atzinums, kas radies, lasot tekstu. </a:t>
            </a:r>
            <a:br>
              <a:rPr lang="lv-LV" altLang="lv-LV" sz="2200" dirty="0"/>
            </a:br>
            <a:endParaRPr lang="lv-LV" altLang="lv-LV" sz="2200" dirty="0"/>
          </a:p>
          <a:p>
            <a:r>
              <a:rPr lang="lv-LV" altLang="lv-LV" sz="2400" b="1" dirty="0"/>
              <a:t>Temats</a:t>
            </a:r>
            <a:r>
              <a:rPr lang="lv-LV" altLang="lv-LV" sz="2200" dirty="0"/>
              <a:t/>
            </a:r>
            <a:br>
              <a:rPr lang="lv-LV" altLang="lv-LV" sz="2200" dirty="0"/>
            </a:br>
            <a:r>
              <a:rPr lang="lv-LV" altLang="lv-LV" sz="2200" dirty="0"/>
              <a:t>Rakstu darba (sacerējuma, pētījuma, referāta, literāra darba) vai mutvārdu runas (priekšlasījuma, stāstījuma) satura pamatidejas formulējums; jautājums, par ko runā un raksta.</a:t>
            </a:r>
          </a:p>
          <a:p>
            <a:endParaRPr lang="lv-LV" altLang="lv-LV" sz="2400" b="1" dirty="0"/>
          </a:p>
          <a:p>
            <a:r>
              <a:rPr lang="lv-LV" altLang="lv-LV" sz="2400" b="1" dirty="0"/>
              <a:t>Teksta mērķis</a:t>
            </a:r>
            <a:r>
              <a:rPr lang="lv-LV" altLang="lv-LV" sz="2200" dirty="0"/>
              <a:t/>
            </a:r>
            <a:br>
              <a:rPr lang="lv-LV" altLang="lv-LV" sz="2200" dirty="0"/>
            </a:br>
            <a:r>
              <a:rPr lang="lv-LV" altLang="lv-LV" sz="2200" dirty="0"/>
              <a:t>Tas, ko (autors) cenšas sasniegt, panākt... </a:t>
            </a:r>
          </a:p>
          <a:p>
            <a:endParaRPr lang="lv-LV" altLang="lv-LV" sz="2400" b="1" dirty="0"/>
          </a:p>
          <a:p>
            <a:r>
              <a:rPr lang="lv-LV" altLang="lv-LV" sz="2400" b="1" dirty="0"/>
              <a:t>Valodas funkcionālie stili, pazīmes, pamatot</a:t>
            </a:r>
            <a:r>
              <a:rPr lang="lv-LV" altLang="lv-LV" sz="2200" dirty="0"/>
              <a:t>	</a:t>
            </a:r>
            <a:endParaRPr lang="lv-LV" altLang="lv-LV" sz="2800" dirty="0"/>
          </a:p>
        </p:txBody>
      </p:sp>
      <p:sp>
        <p:nvSpPr>
          <p:cNvPr id="6" name="Text Placeholder 3"/>
          <p:cNvSpPr>
            <a:spLocks noGrp="1"/>
          </p:cNvSpPr>
          <p:nvPr>
            <p:ph type="body" sz="quarter" idx="10"/>
          </p:nvPr>
        </p:nvSpPr>
        <p:spPr>
          <a:xfrm>
            <a:off x="2552700" y="63246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105477"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90800" y="381000"/>
            <a:ext cx="6096000" cy="714375"/>
          </a:xfrm>
        </p:spPr>
        <p:txBody>
          <a:bodyPr/>
          <a:lstStyle/>
          <a:p>
            <a:pPr>
              <a:defRPr sz="2160" b="1" i="0" u="none" strike="noStrike" kern="1200" baseline="0">
                <a:solidFill>
                  <a:prstClr val="black"/>
                </a:solidFill>
                <a:latin typeface="+mn-lt"/>
                <a:ea typeface="+mn-ea"/>
                <a:cs typeface="+mn-cs"/>
              </a:defRPr>
            </a:pPr>
            <a:r>
              <a:rPr lang="lv-LV" sz="2160" i="1" dirty="0" smtClean="0">
                <a:solidFill>
                  <a:prstClr val="black"/>
                </a:solidFill>
                <a:latin typeface="+mn-lt"/>
                <a:ea typeface="+mn-ea"/>
                <a:cs typeface="+mn-cs"/>
              </a:rPr>
              <a:t>Apgūstamās tēmas</a:t>
            </a:r>
            <a:endParaRPr lang="lv-LV" sz="2160" i="1" dirty="0">
              <a:solidFill>
                <a:prstClr val="black"/>
              </a:solidFill>
              <a:latin typeface="+mn-lt"/>
              <a:ea typeface="+mn-ea"/>
              <a:cs typeface="+mn-cs"/>
            </a:endParaRPr>
          </a:p>
        </p:txBody>
      </p:sp>
      <p:sp>
        <p:nvSpPr>
          <p:cNvPr id="106499" name="Rectangle 5"/>
          <p:cNvSpPr>
            <a:spLocks noChangeArrowheads="1"/>
          </p:cNvSpPr>
          <p:nvPr/>
        </p:nvSpPr>
        <p:spPr bwMode="auto">
          <a:xfrm>
            <a:off x="334169" y="1619250"/>
            <a:ext cx="8399462" cy="4524375"/>
          </a:xfrm>
          <a:prstGeom prst="rect">
            <a:avLst/>
          </a:prstGeom>
          <a:noFill/>
          <a:ln w="9525">
            <a:noFill/>
            <a:miter lim="800000"/>
            <a:headEnd/>
            <a:tailEnd/>
          </a:ln>
        </p:spPr>
        <p:txBody>
          <a:bodyPr>
            <a:spAutoFit/>
          </a:bodyPr>
          <a:lstStyle/>
          <a:p>
            <a:r>
              <a:rPr lang="lv-LV" altLang="lv-LV" sz="2400" b="1" dirty="0"/>
              <a:t>Viedoklis</a:t>
            </a:r>
          </a:p>
          <a:p>
            <a:r>
              <a:rPr lang="lv-LV" altLang="lv-LV" sz="2400" dirty="0"/>
              <a:t>Uzdevums tiek piedāvāts kā neliels rakstu darbs </a:t>
            </a:r>
            <a:br>
              <a:rPr lang="lv-LV" altLang="lv-LV" sz="2400" dirty="0"/>
            </a:br>
            <a:r>
              <a:rPr lang="lv-LV" altLang="lv-LV" sz="1800" dirty="0"/>
              <a:t>(80-90 vārdu)</a:t>
            </a:r>
            <a:r>
              <a:rPr lang="lv-LV" altLang="lv-LV" sz="2400" dirty="0"/>
              <a:t> par kādu noteiktu tematu, kas saistīts ar iepriekš izlasītajiem viedokļiem. </a:t>
            </a:r>
            <a:br>
              <a:rPr lang="lv-LV" altLang="lv-LV" sz="2400" dirty="0"/>
            </a:br>
            <a:r>
              <a:rPr lang="lv-LV" altLang="lv-LV" sz="2400" dirty="0"/>
              <a:t/>
            </a:r>
            <a:br>
              <a:rPr lang="lv-LV" altLang="lv-LV" sz="2400" dirty="0"/>
            </a:br>
            <a:r>
              <a:rPr lang="lv-LV" altLang="lv-LV" sz="2400" dirty="0"/>
              <a:t>Rakstot viedokli, jāatceras, ka tam jābūt patstāvīgam, loģiskam un pamatotam; tajā nevajadzētu būt pretrunām; tajā nav jāatsaucas uz kāda cita teikto. </a:t>
            </a:r>
            <a:br>
              <a:rPr lang="lv-LV" altLang="lv-LV" sz="2400" dirty="0"/>
            </a:br>
            <a:r>
              <a:rPr lang="lv-LV" altLang="lv-LV" sz="2400" dirty="0"/>
              <a:t/>
            </a:r>
            <a:br>
              <a:rPr lang="lv-LV" altLang="lv-LV" sz="2400" dirty="0"/>
            </a:br>
            <a:r>
              <a:rPr lang="lv-LV" altLang="lv-LV" sz="2400" dirty="0"/>
              <a:t>Kaut arī viedoklis ir ļoti īss rakstu darbs, tajā jāievēro </a:t>
            </a:r>
            <a:r>
              <a:rPr lang="lv-LV" altLang="lv-LV" sz="2400" dirty="0" err="1"/>
              <a:t>trīsdaļīguma</a:t>
            </a:r>
            <a:r>
              <a:rPr lang="lv-LV" altLang="lv-LV" sz="2400" dirty="0"/>
              <a:t> forma (ievada un nobeiguma teikumi, kā arī viedokļa daļa). </a:t>
            </a:r>
            <a:br>
              <a:rPr lang="lv-LV" altLang="lv-LV" sz="2400" dirty="0"/>
            </a:br>
            <a:r>
              <a:rPr lang="lv-LV" altLang="lv-LV" sz="2400" dirty="0"/>
              <a:t>Dalījums rindkopās nav obligāts.</a:t>
            </a:r>
            <a:endParaRPr lang="lv-LV" altLang="lv-LV" sz="2800" dirty="0"/>
          </a:p>
        </p:txBody>
      </p:sp>
      <p:sp>
        <p:nvSpPr>
          <p:cNvPr id="6" name="Text Placeholder 3"/>
          <p:cNvSpPr>
            <a:spLocks noGrp="1"/>
          </p:cNvSpPr>
          <p:nvPr>
            <p:ph type="body" sz="quarter" idx="10"/>
          </p:nvPr>
        </p:nvSpPr>
        <p:spPr>
          <a:xfrm>
            <a:off x="2552700" y="63246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106501"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90800" y="381000"/>
            <a:ext cx="6096000" cy="714375"/>
          </a:xfrm>
        </p:spPr>
        <p:txBody>
          <a:bodyPr/>
          <a:lstStyle/>
          <a:p>
            <a:pPr>
              <a:defRPr sz="2160" b="1" i="0" u="none" strike="noStrike" kern="1200" baseline="0">
                <a:solidFill>
                  <a:prstClr val="black"/>
                </a:solidFill>
                <a:latin typeface="+mn-lt"/>
                <a:ea typeface="+mn-ea"/>
                <a:cs typeface="+mn-cs"/>
              </a:defRPr>
            </a:pPr>
            <a:r>
              <a:rPr lang="lv-LV" sz="2160" i="1" dirty="0" smtClean="0">
                <a:solidFill>
                  <a:prstClr val="black"/>
                </a:solidFill>
                <a:latin typeface="+mn-lt"/>
                <a:ea typeface="+mn-ea"/>
                <a:cs typeface="+mn-cs"/>
              </a:rPr>
              <a:t>Apgūstamās tēmas</a:t>
            </a:r>
            <a:endParaRPr lang="lv-LV" sz="2160" i="1" dirty="0">
              <a:solidFill>
                <a:prstClr val="black"/>
              </a:solidFill>
              <a:latin typeface="+mn-lt"/>
              <a:ea typeface="+mn-ea"/>
              <a:cs typeface="+mn-cs"/>
            </a:endParaRPr>
          </a:p>
        </p:txBody>
      </p:sp>
      <p:sp>
        <p:nvSpPr>
          <p:cNvPr id="107523" name="Rectangle 5"/>
          <p:cNvSpPr>
            <a:spLocks noChangeArrowheads="1"/>
          </p:cNvSpPr>
          <p:nvPr/>
        </p:nvSpPr>
        <p:spPr bwMode="auto">
          <a:xfrm>
            <a:off x="334169" y="1552575"/>
            <a:ext cx="8399462" cy="4524375"/>
          </a:xfrm>
          <a:prstGeom prst="rect">
            <a:avLst/>
          </a:prstGeom>
          <a:noFill/>
          <a:ln w="9525">
            <a:noFill/>
            <a:miter lim="800000"/>
            <a:headEnd/>
            <a:tailEnd/>
          </a:ln>
        </p:spPr>
        <p:txBody>
          <a:bodyPr>
            <a:spAutoFit/>
          </a:bodyPr>
          <a:lstStyle/>
          <a:p>
            <a:r>
              <a:rPr lang="lv-LV" altLang="lv-LV" sz="2400" b="1" dirty="0"/>
              <a:t>Valodas līdzekļi, to loma tekstā</a:t>
            </a:r>
          </a:p>
          <a:p>
            <a:r>
              <a:rPr lang="lv-LV" altLang="lv-LV" sz="2400" b="1" dirty="0"/>
              <a:t>Morfoloģiskās pazīmes</a:t>
            </a:r>
            <a:r>
              <a:rPr lang="lv-LV" altLang="lv-LV" sz="2400" dirty="0"/>
              <a:t>: vārda gramatiskās kategorijas, gramatisko formu veidošana, vārdu darināšana.</a:t>
            </a:r>
            <a:br>
              <a:rPr lang="lv-LV" altLang="lv-LV" sz="2400" dirty="0"/>
            </a:br>
            <a:r>
              <a:rPr lang="lv-LV" altLang="lv-LV" sz="2400" dirty="0"/>
              <a:t/>
            </a:r>
            <a:br>
              <a:rPr lang="lv-LV" altLang="lv-LV" sz="2400" dirty="0"/>
            </a:br>
            <a:r>
              <a:rPr lang="lv-LV" altLang="lv-LV" sz="2400" b="1" dirty="0"/>
              <a:t>Leksiskās pazīmes</a:t>
            </a:r>
            <a:r>
              <a:rPr lang="lv-LV" altLang="lv-LV" sz="2400" dirty="0"/>
              <a:t>: vārdu krājums, vārdu nozīmes, leksikās grupas pēc to vēsturiskā, sociālā, profesionālā, teritoriālā iedalījuma pazīmēm, vispārlietojamie jeb stilistiski neitrāli vārdi, īpatnējie leksiskas slāņi (ar stilistisku vai emocionālu nokrāsu), vārdu grupas, frazeoloģismi, tropi u.c.</a:t>
            </a:r>
            <a:br>
              <a:rPr lang="lv-LV" altLang="lv-LV" sz="2400" dirty="0"/>
            </a:br>
            <a:r>
              <a:rPr lang="lv-LV" altLang="lv-LV" sz="2400" dirty="0"/>
              <a:t/>
            </a:r>
            <a:br>
              <a:rPr lang="lv-LV" altLang="lv-LV" sz="2400" dirty="0"/>
            </a:br>
            <a:r>
              <a:rPr lang="lv-LV" altLang="lv-LV" sz="2400" b="1" dirty="0"/>
              <a:t>Sintaktiskās pazīmes</a:t>
            </a:r>
            <a:r>
              <a:rPr lang="lv-LV" altLang="lv-LV" sz="2400" dirty="0"/>
              <a:t>: sintaktiskās konstrukcijas, teikuma veidi pēc izteikuma mērķa un uzbūves.</a:t>
            </a:r>
            <a:endParaRPr lang="lv-LV" altLang="lv-LV" sz="2800" dirty="0"/>
          </a:p>
        </p:txBody>
      </p:sp>
      <p:sp>
        <p:nvSpPr>
          <p:cNvPr id="6" name="Text Placeholder 3"/>
          <p:cNvSpPr>
            <a:spLocks noGrp="1"/>
          </p:cNvSpPr>
          <p:nvPr>
            <p:ph type="body" sz="quarter" idx="10"/>
          </p:nvPr>
        </p:nvSpPr>
        <p:spPr>
          <a:xfrm>
            <a:off x="2552700" y="63246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107525"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5"/>
          <p:cNvSpPr>
            <a:spLocks noChangeArrowheads="1"/>
          </p:cNvSpPr>
          <p:nvPr/>
        </p:nvSpPr>
        <p:spPr bwMode="auto">
          <a:xfrm>
            <a:off x="334168" y="1685925"/>
            <a:ext cx="8399463" cy="3910013"/>
          </a:xfrm>
          <a:prstGeom prst="rect">
            <a:avLst/>
          </a:prstGeom>
          <a:noFill/>
          <a:ln w="9525">
            <a:noFill/>
            <a:miter lim="800000"/>
            <a:headEnd/>
            <a:tailEnd/>
          </a:ln>
        </p:spPr>
        <p:txBody>
          <a:bodyPr>
            <a:spAutoFit/>
          </a:bodyPr>
          <a:lstStyle/>
          <a:p>
            <a:pPr algn="ctr"/>
            <a:r>
              <a:rPr lang="lv-LV" altLang="lv-LV" sz="4000" b="1" dirty="0">
                <a:solidFill>
                  <a:schemeClr val="tx2"/>
                </a:solidFill>
                <a:latin typeface="Verdana" pitchFamily="34" charset="0"/>
              </a:rPr>
              <a:t>Tekstveides</a:t>
            </a:r>
            <a:br>
              <a:rPr lang="lv-LV" altLang="lv-LV" sz="4000" b="1" dirty="0">
                <a:solidFill>
                  <a:schemeClr val="tx2"/>
                </a:solidFill>
                <a:latin typeface="Verdana" pitchFamily="34" charset="0"/>
              </a:rPr>
            </a:br>
            <a:r>
              <a:rPr lang="lv-LV" altLang="lv-LV" sz="3600" b="1" dirty="0">
                <a:solidFill>
                  <a:schemeClr val="tx2"/>
                </a:solidFill>
                <a:latin typeface="Verdana" pitchFamily="34" charset="0"/>
              </a:rPr>
              <a:t> </a:t>
            </a:r>
            <a:br>
              <a:rPr lang="lv-LV" altLang="lv-LV" sz="3600" b="1" dirty="0">
                <a:solidFill>
                  <a:schemeClr val="tx2"/>
                </a:solidFill>
                <a:latin typeface="Verdana" pitchFamily="34" charset="0"/>
              </a:rPr>
            </a:br>
            <a:r>
              <a:rPr lang="lv-LV" altLang="lv-LV" sz="4000" b="1" dirty="0">
                <a:solidFill>
                  <a:schemeClr val="tx2"/>
                </a:solidFill>
                <a:latin typeface="Verdana" pitchFamily="34" charset="0"/>
              </a:rPr>
              <a:t>daļas</a:t>
            </a:r>
            <a:br>
              <a:rPr lang="lv-LV" altLang="lv-LV" sz="4000" b="1" dirty="0">
                <a:solidFill>
                  <a:schemeClr val="tx2"/>
                </a:solidFill>
                <a:latin typeface="Verdana" pitchFamily="34" charset="0"/>
              </a:rPr>
            </a:br>
            <a:r>
              <a:rPr lang="lv-LV" altLang="lv-LV" sz="4000" b="1" dirty="0">
                <a:solidFill>
                  <a:schemeClr val="tx2"/>
                </a:solidFill>
                <a:latin typeface="Verdana" pitchFamily="34" charset="0"/>
              </a:rPr>
              <a:t/>
            </a:r>
            <a:br>
              <a:rPr lang="lv-LV" altLang="lv-LV" sz="4000" b="1" dirty="0">
                <a:solidFill>
                  <a:schemeClr val="tx2"/>
                </a:solidFill>
                <a:latin typeface="Verdana" pitchFamily="34" charset="0"/>
              </a:rPr>
            </a:br>
            <a:r>
              <a:rPr lang="lv-LV" altLang="lv-LV" sz="4000" b="1" dirty="0">
                <a:solidFill>
                  <a:schemeClr val="tx2"/>
                </a:solidFill>
                <a:latin typeface="Verdana" pitchFamily="34" charset="0"/>
              </a:rPr>
              <a:t>rezultāti un secinājumi</a:t>
            </a:r>
            <a:r>
              <a:rPr lang="lv-LV" altLang="lv-LV" sz="2000" dirty="0">
                <a:solidFill>
                  <a:schemeClr val="tx2"/>
                </a:solidFill>
              </a:rPr>
              <a:t/>
            </a:r>
            <a:br>
              <a:rPr lang="lv-LV" altLang="lv-LV" sz="2000" dirty="0">
                <a:solidFill>
                  <a:schemeClr val="tx2"/>
                </a:solidFill>
              </a:rPr>
            </a:br>
            <a:r>
              <a:rPr lang="lv-LV" altLang="lv-LV" sz="2400" dirty="0">
                <a:solidFill>
                  <a:schemeClr val="tx2"/>
                </a:solidFill>
              </a:rPr>
              <a:t/>
            </a:r>
            <a:br>
              <a:rPr lang="lv-LV" altLang="lv-LV" sz="2400" dirty="0">
                <a:solidFill>
                  <a:schemeClr val="tx2"/>
                </a:solidFill>
              </a:rPr>
            </a:br>
            <a:endParaRPr lang="lv-LV" altLang="lv-LV" sz="2800" dirty="0"/>
          </a:p>
        </p:txBody>
      </p:sp>
      <p:sp>
        <p:nvSpPr>
          <p:cNvPr id="7" name="Text Placeholder 3"/>
          <p:cNvSpPr>
            <a:spLocks noGrp="1"/>
          </p:cNvSpPr>
          <p:nvPr>
            <p:ph type="body" sz="quarter" idx="10"/>
          </p:nvPr>
        </p:nvSpPr>
        <p:spPr>
          <a:xfrm>
            <a:off x="2552700" y="6324600"/>
            <a:ext cx="1981200" cy="304800"/>
          </a:xfrm>
        </p:spPr>
        <p:txBody>
          <a:bodyPr>
            <a:normAutofit fontScale="92500"/>
          </a:bodyPr>
          <a:lstStyle/>
          <a:p>
            <a:pPr>
              <a:defRPr/>
            </a:pPr>
            <a:r>
              <a:rPr lang="lv-LV" altLang="lv-LV" dirty="0">
                <a:ea typeface="MS PGothic" pitchFamily="34" charset="-128"/>
              </a:rPr>
              <a:t>2015.gada 20.oktobris, Rīga</a:t>
            </a:r>
          </a:p>
        </p:txBody>
      </p:sp>
      <p:sp>
        <p:nvSpPr>
          <p:cNvPr id="108548" name="Text Placeholder 4"/>
          <p:cNvSpPr>
            <a:spLocks noGrp="1"/>
          </p:cNvSpPr>
          <p:nvPr>
            <p:ph type="body" sz="quarter" idx="12"/>
          </p:nvPr>
        </p:nvSpPr>
        <p:spPr/>
        <p:txBody>
          <a:bodyPr/>
          <a:lstStyle/>
          <a:p>
            <a:r>
              <a:rPr lang="lv-LV" altLang="lv-LV" smtClean="0">
                <a:ea typeface="MS PGothic" pitchFamily="34" charset="-128"/>
              </a:rPr>
              <a:t>Rezultāti 2014./2015.</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2"/>
          <p:cNvSpPr>
            <a:spLocks noChangeArrowheads="1"/>
          </p:cNvSpPr>
          <p:nvPr/>
        </p:nvSpPr>
        <p:spPr bwMode="auto">
          <a:xfrm>
            <a:off x="2435225" y="625475"/>
            <a:ext cx="425132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3.daļa.Tekstveides daļa</a:t>
            </a:r>
          </a:p>
        </p:txBody>
      </p:sp>
      <p:pic>
        <p:nvPicPr>
          <p:cNvPr id="109573" name="Picture 10"/>
          <p:cNvPicPr>
            <a:picLocks noChangeAspect="1" noChangeArrowheads="1"/>
          </p:cNvPicPr>
          <p:nvPr/>
        </p:nvPicPr>
        <p:blipFill>
          <a:blip r:embed="rId3" cstate="print"/>
          <a:srcRect/>
          <a:stretch>
            <a:fillRect/>
          </a:stretch>
        </p:blipFill>
        <p:spPr bwMode="auto">
          <a:xfrm>
            <a:off x="0" y="1536700"/>
            <a:ext cx="9067800" cy="4425950"/>
          </a:xfrm>
          <a:prstGeom prst="rect">
            <a:avLst/>
          </a:prstGeom>
          <a:noFill/>
          <a:ln w="9525">
            <a:noFill/>
            <a:miter lim="800000"/>
            <a:headEnd/>
            <a:tailEnd/>
          </a:ln>
          <a:effectLst/>
        </p:spPr>
      </p:pic>
      <p:sp>
        <p:nvSpPr>
          <p:cNvPr id="14" name="Rectangle 13"/>
          <p:cNvSpPr/>
          <p:nvPr/>
        </p:nvSpPr>
        <p:spPr>
          <a:xfrm>
            <a:off x="7086600" y="1933575"/>
            <a:ext cx="1295400" cy="576263"/>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lv-LV" sz="2800" dirty="0" smtClean="0"/>
              <a:t>0.46</a:t>
            </a:r>
            <a:endParaRPr lang="lv-LV" sz="1800" dirty="0"/>
          </a:p>
        </p:txBody>
      </p:sp>
      <p:cxnSp>
        <p:nvCxnSpPr>
          <p:cNvPr id="15" name="Straight Connector 14"/>
          <p:cNvCxnSpPr/>
          <p:nvPr/>
        </p:nvCxnSpPr>
        <p:spPr>
          <a:xfrm>
            <a:off x="4362450" y="1536700"/>
            <a:ext cx="0" cy="4006850"/>
          </a:xfrm>
          <a:prstGeom prst="line">
            <a:avLst/>
          </a:prstGeom>
        </p:spPr>
        <p:style>
          <a:lnRef idx="3">
            <a:schemeClr val="accent6"/>
          </a:lnRef>
          <a:fillRef idx="0">
            <a:schemeClr val="accent6"/>
          </a:fillRef>
          <a:effectRef idx="2">
            <a:schemeClr val="accent6"/>
          </a:effectRef>
          <a:fontRef idx="minor">
            <a:schemeClr val="tx1"/>
          </a:fontRef>
        </p:style>
      </p:cxnSp>
      <p:sp>
        <p:nvSpPr>
          <p:cNvPr id="109576" name="Rectangle 15"/>
          <p:cNvSpPr>
            <a:spLocks noChangeArrowheads="1"/>
          </p:cNvSpPr>
          <p:nvPr/>
        </p:nvSpPr>
        <p:spPr bwMode="auto">
          <a:xfrm>
            <a:off x="1590675" y="635158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09577" name="Rectangle 16"/>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ChangeArrowheads="1"/>
          </p:cNvSpPr>
          <p:nvPr/>
        </p:nvSpPr>
        <p:spPr bwMode="auto">
          <a:xfrm>
            <a:off x="2435225" y="625475"/>
            <a:ext cx="425132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3.daļa.Tekstveides daļa</a:t>
            </a:r>
          </a:p>
        </p:txBody>
      </p:sp>
      <p:graphicFrame>
        <p:nvGraphicFramePr>
          <p:cNvPr id="110595" name="Chart 8"/>
          <p:cNvGraphicFramePr>
            <a:graphicFrameLocks/>
          </p:cNvGraphicFramePr>
          <p:nvPr/>
        </p:nvGraphicFramePr>
        <p:xfrm>
          <a:off x="85726" y="1566863"/>
          <a:ext cx="8991599" cy="4718050"/>
        </p:xfrm>
        <a:graphic>
          <a:graphicData uri="http://schemas.openxmlformats.org/presentationml/2006/ole">
            <mc:AlternateContent xmlns:mc="http://schemas.openxmlformats.org/markup-compatibility/2006">
              <mc:Choice xmlns:v="urn:schemas-microsoft-com:vml" Requires="v">
                <p:oleObj spid="_x0000_s110598" r:id="rId5" imgW="9248434" imgH="4718713" progId="Excel.Chart.8">
                  <p:embed/>
                </p:oleObj>
              </mc:Choice>
              <mc:Fallback>
                <p:oleObj r:id="rId5" imgW="9248434" imgH="4718713" progId="Excel.Chart.8">
                  <p:embed/>
                  <p:pic>
                    <p:nvPicPr>
                      <p:cNvPr id="0" name="Chart 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726" y="1566863"/>
                        <a:ext cx="8991599" cy="4718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0596" name="Rectangle 4"/>
          <p:cNvSpPr>
            <a:spLocks noChangeArrowheads="1"/>
          </p:cNvSpPr>
          <p:nvPr/>
        </p:nvSpPr>
        <p:spPr bwMode="auto">
          <a:xfrm>
            <a:off x="1590675" y="635158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10597" name="Rectangle 5"/>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ChangeArrowheads="1"/>
          </p:cNvSpPr>
          <p:nvPr/>
        </p:nvSpPr>
        <p:spPr bwMode="auto">
          <a:xfrm>
            <a:off x="2435225" y="625475"/>
            <a:ext cx="4251325" cy="461963"/>
          </a:xfrm>
          <a:prstGeom prst="rect">
            <a:avLst/>
          </a:prstGeom>
          <a:noFill/>
          <a:ln w="9525">
            <a:noFill/>
            <a:miter lim="800000"/>
            <a:headEnd/>
            <a:tailEnd/>
          </a:ln>
        </p:spPr>
        <p:txBody>
          <a:bodyPr wrap="none">
            <a:spAutoFit/>
          </a:bodyPr>
          <a:lstStyle/>
          <a:p>
            <a:pPr algn="ctr"/>
            <a:r>
              <a:rPr lang="lv-LV" altLang="lv-LV" sz="2400" b="1" i="1">
                <a:latin typeface="Verdana" pitchFamily="34" charset="0"/>
              </a:rPr>
              <a:t>3.daļa.Tekstveides daļa</a:t>
            </a:r>
          </a:p>
        </p:txBody>
      </p:sp>
      <p:graphicFrame>
        <p:nvGraphicFramePr>
          <p:cNvPr id="111619" name="Chart 6"/>
          <p:cNvGraphicFramePr>
            <a:graphicFrameLocks/>
          </p:cNvGraphicFramePr>
          <p:nvPr/>
        </p:nvGraphicFramePr>
        <p:xfrm>
          <a:off x="76200" y="1579562"/>
          <a:ext cx="8991600" cy="4752975"/>
        </p:xfrm>
        <a:graphic>
          <a:graphicData uri="http://schemas.openxmlformats.org/presentationml/2006/ole">
            <mc:AlternateContent xmlns:mc="http://schemas.openxmlformats.org/markup-compatibility/2006">
              <mc:Choice xmlns:v="urn:schemas-microsoft-com:vml" Requires="v">
                <p:oleObj spid="_x0000_s111622" r:id="rId5" imgW="9248434" imgH="4590686" progId="Excel.Chart.8">
                  <p:embed/>
                </p:oleObj>
              </mc:Choice>
              <mc:Fallback>
                <p:oleObj r:id="rId5" imgW="9248434" imgH="4590686" progId="Excel.Chart.8">
                  <p:embed/>
                  <p:pic>
                    <p:nvPicPr>
                      <p:cNvPr id="0" name="Chart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 y="1579562"/>
                        <a:ext cx="8991600" cy="4752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1620" name="Rectangle 8"/>
          <p:cNvSpPr>
            <a:spLocks noChangeArrowheads="1"/>
          </p:cNvSpPr>
          <p:nvPr/>
        </p:nvSpPr>
        <p:spPr bwMode="auto">
          <a:xfrm>
            <a:off x="1590675" y="6351588"/>
            <a:ext cx="1836738" cy="230187"/>
          </a:xfrm>
          <a:prstGeom prst="rect">
            <a:avLst/>
          </a:prstGeom>
          <a:noFill/>
          <a:ln w="9525">
            <a:noFill/>
            <a:miter lim="800000"/>
            <a:headEnd/>
            <a:tailEnd/>
          </a:ln>
        </p:spPr>
        <p:txBody>
          <a:bodyPr wrap="none">
            <a:spAutoFit/>
          </a:bodyPr>
          <a:lstStyle/>
          <a:p>
            <a:r>
              <a:rPr lang="lv-LV" altLang="lv-LV" sz="900">
                <a:latin typeface="Verdana" pitchFamily="34" charset="0"/>
              </a:rPr>
              <a:t>2015.gada 20.oktobris, Rīga</a:t>
            </a:r>
          </a:p>
        </p:txBody>
      </p:sp>
      <p:sp>
        <p:nvSpPr>
          <p:cNvPr id="111621" name="Rectangle 9"/>
          <p:cNvSpPr>
            <a:spLocks noChangeArrowheads="1"/>
          </p:cNvSpPr>
          <p:nvPr/>
        </p:nvSpPr>
        <p:spPr bwMode="auto">
          <a:xfrm>
            <a:off x="6656388" y="6332538"/>
            <a:ext cx="1457325" cy="231775"/>
          </a:xfrm>
          <a:prstGeom prst="rect">
            <a:avLst/>
          </a:prstGeom>
          <a:noFill/>
          <a:ln w="9525">
            <a:noFill/>
            <a:miter lim="800000"/>
            <a:headEnd/>
            <a:tailEnd/>
          </a:ln>
        </p:spPr>
        <p:txBody>
          <a:bodyPr wrap="none">
            <a:spAutoFit/>
          </a:bodyPr>
          <a:lstStyle/>
          <a:p>
            <a:r>
              <a:rPr lang="lv-LV" altLang="lv-LV" sz="900">
                <a:latin typeface="Verdana" pitchFamily="34" charset="0"/>
              </a:rPr>
              <a:t>Rezultāti 2014./2015.</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89_Prezentacija_templateLV">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itullapa_kontaktinformacij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itullapa_kontaktinformacij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itullapa_kontaktinformacij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89_Prezentacija_templateLV</Template>
  <TotalTime>4961</TotalTime>
  <Words>6360</Words>
  <Application>Microsoft Office PowerPoint</Application>
  <PresentationFormat>On-screen Show (4:3)</PresentationFormat>
  <Paragraphs>1259</Paragraphs>
  <Slides>133</Slides>
  <Notes>106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133</vt:i4>
      </vt:variant>
    </vt:vector>
  </HeadingPairs>
  <TitlesOfParts>
    <vt:vector size="135" baseType="lpstr">
      <vt:lpstr>89_Prezentacija_templateLV</vt:lpstr>
      <vt:lpstr>Microsoft Excel Chart</vt:lpstr>
      <vt:lpstr>Latviešu valodas valsts pārbaudījumu rezultāti 2014./2015.m.g.</vt:lpstr>
      <vt:lpstr>Diagnosticējošais darbs  latviešu valodā 6.klasei</vt:lpstr>
      <vt:lpstr>Diagnosticējošais darbs  latviešu valodā 6.klasei</vt:lpstr>
      <vt:lpstr>Diagnosticējošais darbs  latviešu valodā 6.klasei</vt:lpstr>
      <vt:lpstr>Diagnosticējošais darbs 6.klasei    LASĪŠANA</vt:lpstr>
      <vt:lpstr>Diagnosticējošais darbs 6.klasei    LASĪŠANA</vt:lpstr>
      <vt:lpstr>Diagnosticējošais darbs 6.klasei    LASĪŠANA</vt:lpstr>
      <vt:lpstr>Diagnosticējošais darbs 6.klasei    KLAUSĪŠANĀS</vt:lpstr>
      <vt:lpstr>Diagnosticējošais darbs 6.klasei    KLAUSĪŠANĀS</vt:lpstr>
      <vt:lpstr>Diagnosticējošais darbs 6.klasei    KLAUSĪŠANĀS</vt:lpstr>
      <vt:lpstr>Diagnosticējošais darbs 6.klasei    KLAUSĪŠANĀS</vt:lpstr>
      <vt:lpstr>Diagnosticējošais darbs 6.klasei    VALODAS LIETOJUMS</vt:lpstr>
      <vt:lpstr>Diagnosticējošais darbs 6.klasei    VALODAS LIETOJUMS</vt:lpstr>
      <vt:lpstr>Diagnosticējošais darbs 6.klasei    VALODAS LIETOJUMS</vt:lpstr>
      <vt:lpstr>Diagnosticējošais darbs 6.klasei    VALODAS LIETOJUMS</vt:lpstr>
      <vt:lpstr>Diagnosticējošais darbs 6.klasei    RAKSTĪŠANA</vt:lpstr>
      <vt:lpstr>Diagnosticējošais darbs 6.klasei    RAKSTĪŠANA</vt:lpstr>
      <vt:lpstr>Diagnosticējošais darbs 6.klasei    RAKSTĪŠANA</vt:lpstr>
      <vt:lpstr>PowerPoint Presentation</vt:lpstr>
      <vt:lpstr>Diagnosticējošais darbs 6.klasei    RUNĀŠANA</vt:lpstr>
      <vt:lpstr>Diagnosticējošais darbs 6.klasei    RUNĀŠANA</vt:lpstr>
      <vt:lpstr>Latviešu valodas eksāmens 9.klasei    </vt:lpstr>
      <vt:lpstr>Latviešu valodas eksāmens 9.klasei    </vt:lpstr>
      <vt:lpstr>Latviešu valodas eksāmens 9.klasei    </vt:lpstr>
      <vt:lpstr>Latviešu valodas eksāmens 9.klasei    </vt:lpstr>
      <vt:lpstr>Latviešu valodas eksāmens 9.klasei    </vt:lpstr>
      <vt:lpstr>Latviešu valodas eksāmens 9.klasei    </vt:lpstr>
      <vt:lpstr>Latviešu valodas eksāmens 9.klasei    </vt:lpstr>
      <vt:lpstr>Latviešu valodas eksāmens 9.klasei    </vt:lpstr>
      <vt:lpstr>Latviešu valodas eksāmens 9.klasei    </vt:lpstr>
      <vt:lpstr>Latviešu valodas eksāmens 9.klasei    </vt:lpstr>
      <vt:lpstr>Latviešu valodas eksāmens 9.klasei    </vt:lpstr>
      <vt:lpstr>Latviešu valodas eksāmens 9.klasei    </vt:lpstr>
      <vt:lpstr>PowerPoint Presentation</vt:lpstr>
      <vt:lpstr>Latviešu valodas centralizētā eksāmena 2014./2015. m. g. rezultāti</vt:lpstr>
      <vt:lpstr>2014./2015.m. g. latviešu valodas eksāmena kopējie rezultāti</vt:lpstr>
      <vt:lpstr>2014./2015.m. g. latviešu valodas eksāmena kopējie rezultāti</vt:lpstr>
      <vt:lpstr>2013./2014.m. g. latviešu valodas eksāmena kopējie rezultāti</vt:lpstr>
      <vt:lpstr>Vidējais rezultāts pa daļām,  2012 - 2015</vt:lpstr>
      <vt:lpstr>Zināšanu un pamatprasmju   daļas  rezultāti un secinājumi </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Tekstu izpratnes   daļas  rezultāti un secinājumi  </vt:lpstr>
      <vt:lpstr>2.daļa. Teksta izpratne </vt:lpstr>
      <vt:lpstr>2.daļa. Teksta izpratne </vt:lpstr>
      <vt:lpstr>2.daļa. Teksta izpratne (0.48) </vt:lpstr>
      <vt:lpstr>2.daļa. Teksta izpratne 2012-2015 </vt:lpstr>
      <vt:lpstr>1.Galvenā doma – 0.44</vt:lpstr>
      <vt:lpstr>1.Galvenā doma – 0.44</vt:lpstr>
      <vt:lpstr>1.Galvenā doma – 0.44</vt:lpstr>
      <vt:lpstr>1.Galvenā doma – 0.44</vt:lpstr>
      <vt:lpstr>2. Valodas līdzekļi– 0.52</vt:lpstr>
      <vt:lpstr>2. Valodas līdzekļi– 0.52</vt:lpstr>
      <vt:lpstr>2. Valodas līdzekļi– 0.52</vt:lpstr>
      <vt:lpstr>2. Valodas līdzekļi– 0.52</vt:lpstr>
      <vt:lpstr>2. Valodas līdzekļi– 0.52</vt:lpstr>
      <vt:lpstr>3. Izteiciens «uzblieztu, ka par maz neliktos»– 0.53</vt:lpstr>
      <vt:lpstr>3. Izteiciens «uzblieztu, ka par maz neliktos»– 0.53</vt:lpstr>
      <vt:lpstr>3. Izteiciens «uzblieztu, ka par maz neliktos»– 0.53</vt:lpstr>
      <vt:lpstr>3. Izteiciens «uzblieztu, ka par maz neliktos»– 0.53</vt:lpstr>
      <vt:lpstr>3. Izteiciens «uzblieztu, ka par maz neliktos»– 0.53</vt:lpstr>
      <vt:lpstr>4. Izteiciens «baidāmies palikt vieni, it sevišķi cilvēku pilnā bārā»– 0.52</vt:lpstr>
      <vt:lpstr>4. Izteiciens «baidāmies palikt vieni, it sevišķi cilvēku pilnā bārā»– 0.52</vt:lpstr>
      <vt:lpstr>4. Izteiciens «baidāmies palikt vieni, it sevišķi cilvēku pilnā bārā»– 0.52</vt:lpstr>
      <vt:lpstr>4. Izteiciens «baidāmies palikt vieni, it sevišķi cilvēku pilnā bārā»– 0.52</vt:lpstr>
      <vt:lpstr>5. Temata formulējums un aktualitāte – 0.41</vt:lpstr>
      <vt:lpstr>5. Temata formulējums un aktualitāte – 0.41</vt:lpstr>
      <vt:lpstr>5. Temata formulējums un aktualitāte – 0.41</vt:lpstr>
      <vt:lpstr>5. Temata formulējums un aktualitāte – 0.41</vt:lpstr>
      <vt:lpstr>5. Temata formulējums un aktualitāte – 0.41</vt:lpstr>
      <vt:lpstr>6. Funkcionālā stila pazīmes – 0.36</vt:lpstr>
      <vt:lpstr>6. Funkcionālā stila pazīmes – 0.36</vt:lpstr>
      <vt:lpstr>6. Funkcionālā stila pazīmes – 0.36</vt:lpstr>
      <vt:lpstr>6. Funkcionālā stila pazīmes – 0.36</vt:lpstr>
      <vt:lpstr>6. Funkcionālā stila pazīmes – 0.36</vt:lpstr>
      <vt:lpstr>6. Viedoklis – 0.51</vt:lpstr>
      <vt:lpstr>6. Viedoklis – 0.51</vt:lpstr>
      <vt:lpstr>6. Viedoklis – 0.51</vt:lpstr>
      <vt:lpstr>6. Viedoklis– 0.51     </vt:lpstr>
      <vt:lpstr>Ieteikumi 2.daļas izpildei</vt:lpstr>
      <vt:lpstr>Apgūstamās tēmas</vt:lpstr>
      <vt:lpstr>Apgūstamās tēmas</vt:lpstr>
      <vt:lpstr>Apgūstamās tēmas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Dagnija</dc:creator>
  <cp:lastModifiedBy>ax</cp:lastModifiedBy>
  <cp:revision>225</cp:revision>
  <cp:lastPrinted>2015-10-16T16:00:59Z</cp:lastPrinted>
  <dcterms:created xsi:type="dcterms:W3CDTF">2014-11-20T14:46:47Z</dcterms:created>
  <dcterms:modified xsi:type="dcterms:W3CDTF">2015-10-26T10:29:40Z</dcterms:modified>
</cp:coreProperties>
</file>